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303" r:id="rId5"/>
    <p:sldMasterId id="2147484310" r:id="rId6"/>
  </p:sldMasterIdLst>
  <p:notesMasterIdLst>
    <p:notesMasterId r:id="rId10"/>
  </p:notesMasterIdLst>
  <p:handoutMasterIdLst>
    <p:handoutMasterId r:id="rId11"/>
  </p:handoutMasterIdLst>
  <p:sldIdLst>
    <p:sldId id="577" r:id="rId7"/>
    <p:sldId id="580" r:id="rId8"/>
    <p:sldId id="569" r:id="rId9"/>
  </p:sldIdLst>
  <p:sldSz cx="12192000" cy="6858000"/>
  <p:notesSz cx="10234613" cy="71040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ORTADA" id="{B335C80B-FA89-4D89-AD73-CEE76D3209D4}">
          <p14:sldIdLst>
            <p14:sldId id="577"/>
          </p14:sldIdLst>
        </p14:section>
        <p14:section name="CONTINGUT" id="{7619E42E-0A22-4E1B-BA2E-D0ED046FDA3F}">
          <p14:sldIdLst>
            <p14:sldId id="580"/>
          </p14:sldIdLst>
        </p14:section>
        <p14:section name="CONTRAPORTADA" id="{2BB3B03A-DCEF-454B-A165-A3ED5446132B}">
          <p14:sldIdLst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D41"/>
    <a:srgbClr val="BA5382"/>
    <a:srgbClr val="FFFFFF"/>
    <a:srgbClr val="691940"/>
    <a:srgbClr val="000000"/>
    <a:srgbClr val="77ACA3"/>
    <a:srgbClr val="E2FFFF"/>
    <a:srgbClr val="909597"/>
    <a:srgbClr val="903163"/>
    <a:srgbClr val="6A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A12D0-74F2-48E0-A443-88A2E2BDFBC4}" v="255" dt="2025-01-24T13:27:13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5411" autoAdjust="0"/>
  </p:normalViewPr>
  <p:slideViewPr>
    <p:cSldViewPr snapToGrid="0">
      <p:cViewPr>
        <p:scale>
          <a:sx n="75" d="100"/>
          <a:sy n="75" d="100"/>
        </p:scale>
        <p:origin x="2232" y="13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656"/>
    </p:cViewPr>
  </p:sorterViewPr>
  <p:notesViewPr>
    <p:cSldViewPr snapToGrid="0">
      <p:cViewPr varScale="1">
        <p:scale>
          <a:sx n="81" d="100"/>
          <a:sy n="81" d="100"/>
        </p:scale>
        <p:origin x="1877" y="48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5599" cy="939024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7379" y="4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70F9E8-8921-5C44-A64A-8334EFFB6452}" type="datetimeFigureOut">
              <a:rPr lang="es-ES" altLang="es-ES_tradnl"/>
              <a:pPr/>
              <a:t>24/01/2025</a:t>
            </a:fld>
            <a:endParaRPr lang="es-ES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7379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4CD9155-22BA-5E4D-974E-DD336BB12D9F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29702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4" y="3"/>
            <a:ext cx="1162094" cy="7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6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797379" y="4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95F5CF-D1B8-0F4C-A0B7-4F05F466A789}" type="datetimeFigureOut">
              <a:rPr lang="es-ES" altLang="es-ES_tradnl"/>
              <a:pPr/>
              <a:t>24/01/2025</a:t>
            </a:fld>
            <a:endParaRPr lang="es-ES" alt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22971" y="3374516"/>
            <a:ext cx="8188672" cy="319699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797379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A9C6F7-2B71-7545-B647-8F7BB75C2A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2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>
            <a:extLst>
              <a:ext uri="{FF2B5EF4-FFF2-40B4-BE49-F238E27FC236}">
                <a16:creationId xmlns:a16="http://schemas.microsoft.com/office/drawing/2014/main" id="{85C3FB74-B90A-C347-4D41-A08A93BAF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0" b="-1"/>
          <a:stretch/>
        </p:blipFill>
        <p:spPr>
          <a:xfrm>
            <a:off x="0" y="0"/>
            <a:ext cx="12192000" cy="27497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5328F6-5027-6EDD-F77D-73A979F7F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025" y="3041365"/>
            <a:ext cx="11016000" cy="578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sz="3200" b="1" dirty="0" err="1"/>
              <a:t>Títol</a:t>
            </a:r>
            <a:r>
              <a:rPr lang="es-ES" sz="3200" b="1" dirty="0"/>
              <a:t> de la </a:t>
            </a:r>
            <a:r>
              <a:rPr lang="es-ES" sz="3200" b="1" dirty="0" err="1"/>
              <a:t>presentació</a:t>
            </a:r>
            <a:r>
              <a:rPr lang="es-ES" sz="3200" b="1" dirty="0"/>
              <a:t> Calibri 40 negreta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82C5C8C-54AF-DFB7-B12B-F4A7AFD2E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4606354"/>
            <a:ext cx="11016000" cy="398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Grup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área,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departament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equip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,… Calibri 16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7C97F07-1B2C-9903-44D2-07F32902CF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25" y="3746816"/>
            <a:ext cx="11016000" cy="361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s-ES" sz="2000" dirty="0" err="1"/>
              <a:t>Subtítol</a:t>
            </a:r>
            <a:r>
              <a:rPr lang="es-ES" sz="2000" dirty="0"/>
              <a:t> de la </a:t>
            </a:r>
            <a:r>
              <a:rPr lang="es-ES" sz="2000" dirty="0" err="1"/>
              <a:t>presentació</a:t>
            </a:r>
            <a:r>
              <a:rPr lang="es-ES" sz="2000" dirty="0"/>
              <a:t> Calibri 20</a:t>
            </a:r>
            <a:endParaRPr lang="ca-ES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0EBDCDC-1866-090F-FF81-7FCE69DFB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5077396"/>
            <a:ext cx="11016000" cy="29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Data Calibri 16</a:t>
            </a:r>
          </a:p>
        </p:txBody>
      </p:sp>
      <p:sp>
        <p:nvSpPr>
          <p:cNvPr id="16402" name="Rectangle: Rounded Corners 16401">
            <a:extLst>
              <a:ext uri="{FF2B5EF4-FFF2-40B4-BE49-F238E27FC236}">
                <a16:creationId xmlns:a16="http://schemas.microsoft.com/office/drawing/2014/main" id="{41FFCC65-D7E6-C8B7-AFBA-C54DC80A8B9E}"/>
              </a:ext>
            </a:extLst>
          </p:cNvPr>
          <p:cNvSpPr/>
          <p:nvPr userDrawn="1"/>
        </p:nvSpPr>
        <p:spPr>
          <a:xfrm>
            <a:off x="10008504" y="5617854"/>
            <a:ext cx="2886147" cy="994638"/>
          </a:xfrm>
          <a:prstGeom prst="roundRect">
            <a:avLst>
              <a:gd name="adj" fmla="val 50000"/>
            </a:avLst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3AD90E-BE20-5102-A8BA-4EF1698C5E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77" y="5774652"/>
            <a:ext cx="968167" cy="6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_IRB+Udl+HU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A21484-8FE9-0F47-0530-9E75606F8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92" y="2267230"/>
            <a:ext cx="2304012" cy="14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270B5A-4989-DA0D-E617-579C5E1D452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37"/>
          <a:stretch/>
        </p:blipFill>
        <p:spPr bwMode="auto">
          <a:xfrm>
            <a:off x="1093316" y="4079821"/>
            <a:ext cx="274671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HUAV">
            <a:extLst>
              <a:ext uri="{FF2B5EF4-FFF2-40B4-BE49-F238E27FC236}">
                <a16:creationId xmlns:a16="http://schemas.microsoft.com/office/drawing/2014/main" id="{A4E4274F-9190-0C5D-7EDB-EA776E6EA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5" y="1297859"/>
            <a:ext cx="5269414" cy="8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18">
            <a:extLst>
              <a:ext uri="{FF2B5EF4-FFF2-40B4-BE49-F238E27FC236}">
                <a16:creationId xmlns:a16="http://schemas.microsoft.com/office/drawing/2014/main" id="{FCD32FD0-AC43-7639-7A10-034F68EE3CA5}"/>
              </a:ext>
            </a:extLst>
          </p:cNvPr>
          <p:cNvSpPr txBox="1"/>
          <p:nvPr userDrawn="1"/>
        </p:nvSpPr>
        <p:spPr>
          <a:xfrm>
            <a:off x="5399510" y="5272555"/>
            <a:ext cx="6476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www.irblleida.cat</a:t>
            </a:r>
          </a:p>
          <a:p>
            <a:pPr algn="r"/>
            <a:r>
              <a:rPr lang="es-ES" sz="2800" b="1" dirty="0">
                <a:solidFill>
                  <a:schemeClr val="bg1"/>
                </a:solidFill>
              </a:rPr>
              <a:t>www.udl.cat</a:t>
            </a:r>
          </a:p>
          <a:p>
            <a:pPr algn="r"/>
            <a:r>
              <a:rPr lang="es-ES" sz="2800" b="1" dirty="0">
                <a:solidFill>
                  <a:schemeClr val="bg1"/>
                </a:solidFill>
              </a:rPr>
              <a:t>www. icsgsslleidapirineu.cat</a:t>
            </a:r>
          </a:p>
        </p:txBody>
      </p:sp>
      <p:pic>
        <p:nvPicPr>
          <p:cNvPr id="2" name="Graphic 1" descr="Email with solid fill">
            <a:extLst>
              <a:ext uri="{FF2B5EF4-FFF2-40B4-BE49-F238E27FC236}">
                <a16:creationId xmlns:a16="http://schemas.microsoft.com/office/drawing/2014/main" id="{BB6D4F7E-BAF9-2D65-F863-3ABC458F9F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0108" y="4241357"/>
            <a:ext cx="457200" cy="4572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1440050-0A09-B335-E0D1-5AF7F50B0E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108" y="3706613"/>
            <a:ext cx="5486400" cy="373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d’investigació</a:t>
            </a:r>
            <a:r>
              <a:rPr lang="en-GB" dirty="0"/>
              <a:t>, </a:t>
            </a:r>
            <a:r>
              <a:rPr lang="en-GB" dirty="0" err="1"/>
              <a:t>àrea</a:t>
            </a:r>
            <a:r>
              <a:rPr lang="en-GB" dirty="0"/>
              <a:t>, equip, </a:t>
            </a:r>
            <a:r>
              <a:rPr lang="en-GB" dirty="0" err="1"/>
              <a:t>investigador</a:t>
            </a:r>
            <a:r>
              <a:rPr lang="en-GB" dirty="0"/>
              <a:t>, etc.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4428A55-8994-179D-AFBE-BCC5F2C3CA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308" y="4307231"/>
            <a:ext cx="5029200" cy="373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ES" sz="2000" dirty="0">
                <a:solidFill>
                  <a:schemeClr val="bg1"/>
                </a:solidFill>
              </a:rPr>
              <a:t>xxxxxxx@irblleida.cat</a:t>
            </a:r>
          </a:p>
        </p:txBody>
      </p:sp>
    </p:spTree>
    <p:extLst>
      <p:ext uri="{BB962C8B-B14F-4D97-AF65-F5344CB8AC3E}">
        <p14:creationId xmlns:p14="http://schemas.microsoft.com/office/powerpoint/2010/main" val="124627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>
            <a:extLst>
              <a:ext uri="{FF2B5EF4-FFF2-40B4-BE49-F238E27FC236}">
                <a16:creationId xmlns:a16="http://schemas.microsoft.com/office/drawing/2014/main" id="{6CD2B539-3C4E-F71C-04E8-F979D85D7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51179" r="249" b="15402"/>
          <a:stretch/>
        </p:blipFill>
        <p:spPr>
          <a:xfrm>
            <a:off x="1" y="-9913"/>
            <a:ext cx="12192000" cy="274005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8387ECD-5834-1049-3215-C36DAE51E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025" y="3041365"/>
            <a:ext cx="11016000" cy="578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sz="3200" b="1" dirty="0" err="1"/>
              <a:t>Títol</a:t>
            </a:r>
            <a:r>
              <a:rPr lang="es-ES" sz="3200" b="1" dirty="0"/>
              <a:t> de la </a:t>
            </a:r>
            <a:r>
              <a:rPr lang="es-ES" sz="3200" b="1" dirty="0" err="1"/>
              <a:t>presentació</a:t>
            </a:r>
            <a:r>
              <a:rPr lang="es-ES" sz="3200" b="1" dirty="0"/>
              <a:t> Calibri 40 negreta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C923CD6-BF37-16E2-D2C8-8343A0C245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4606354"/>
            <a:ext cx="11016000" cy="398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Grup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área,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departament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equip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,… Calibri 16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2935BC6-1483-D3F3-9966-62467E4885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25" y="3746816"/>
            <a:ext cx="11016000" cy="361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s-ES" sz="2000" dirty="0" err="1"/>
              <a:t>Subtítol</a:t>
            </a:r>
            <a:r>
              <a:rPr lang="es-ES" sz="2000" dirty="0"/>
              <a:t> de la </a:t>
            </a:r>
            <a:r>
              <a:rPr lang="es-ES" sz="2000" dirty="0" err="1"/>
              <a:t>presentació</a:t>
            </a:r>
            <a:r>
              <a:rPr lang="es-ES" sz="2000" dirty="0"/>
              <a:t> Calibri 20</a:t>
            </a:r>
            <a:endParaRPr lang="ca-E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A8E6718-BBAE-9115-A25C-92D168D1A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5077396"/>
            <a:ext cx="11016000" cy="29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Data Calibri 16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7A016B-6ECD-1B1B-E097-FA0AB35032DE}"/>
              </a:ext>
            </a:extLst>
          </p:cNvPr>
          <p:cNvSpPr/>
          <p:nvPr userDrawn="1"/>
        </p:nvSpPr>
        <p:spPr>
          <a:xfrm>
            <a:off x="10008504" y="5617854"/>
            <a:ext cx="2886147" cy="994638"/>
          </a:xfrm>
          <a:prstGeom prst="roundRect">
            <a:avLst>
              <a:gd name="adj" fmla="val 50000"/>
            </a:avLst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65DFF93-AB67-B0D1-CC09-DBCF1D1BD0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77" y="5774652"/>
            <a:ext cx="968167" cy="6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1">
            <a:extLst>
              <a:ext uri="{FF2B5EF4-FFF2-40B4-BE49-F238E27FC236}">
                <a16:creationId xmlns:a16="http://schemas.microsoft.com/office/drawing/2014/main" id="{D6D75DAD-7D7A-84E9-C381-494039127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4"/>
          <a:stretch/>
        </p:blipFill>
        <p:spPr>
          <a:xfrm>
            <a:off x="575" y="-28496"/>
            <a:ext cx="12191425" cy="274975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2F809CA-426E-668B-72EF-8330F741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025" y="3041365"/>
            <a:ext cx="11016000" cy="578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sz="3200" b="1" dirty="0" err="1"/>
              <a:t>Títol</a:t>
            </a:r>
            <a:r>
              <a:rPr lang="es-ES" sz="3200" b="1" dirty="0"/>
              <a:t> de la </a:t>
            </a:r>
            <a:r>
              <a:rPr lang="es-ES" sz="3200" b="1" dirty="0" err="1"/>
              <a:t>presentació</a:t>
            </a:r>
            <a:r>
              <a:rPr lang="es-ES" sz="3200" b="1" dirty="0"/>
              <a:t> Calibri 40 negreta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EDD71B6-A8C1-BC9E-97E6-DB772BBA6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4606354"/>
            <a:ext cx="11016000" cy="398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Grup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área,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departament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equip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,… Calibri 16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B8CD1F6-83C5-22F6-5B52-277B25BB6B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25" y="3746816"/>
            <a:ext cx="11016000" cy="361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s-ES" sz="2000" dirty="0" err="1"/>
              <a:t>Subtítol</a:t>
            </a:r>
            <a:r>
              <a:rPr lang="es-ES" sz="2000" dirty="0"/>
              <a:t> de la </a:t>
            </a:r>
            <a:r>
              <a:rPr lang="es-ES" sz="2000" dirty="0" err="1"/>
              <a:t>presentació</a:t>
            </a:r>
            <a:r>
              <a:rPr lang="es-ES" sz="2000" dirty="0"/>
              <a:t> Calibri 20</a:t>
            </a:r>
            <a:endParaRPr lang="ca-E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FFA1632-33AC-C0E6-387B-53D9DD85C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5077396"/>
            <a:ext cx="11016000" cy="29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Data Calibri 16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E82BD5-2E2A-E772-A417-D3D105B75620}"/>
              </a:ext>
            </a:extLst>
          </p:cNvPr>
          <p:cNvSpPr/>
          <p:nvPr userDrawn="1"/>
        </p:nvSpPr>
        <p:spPr>
          <a:xfrm>
            <a:off x="10008504" y="5617854"/>
            <a:ext cx="2886147" cy="994638"/>
          </a:xfrm>
          <a:prstGeom prst="roundRect">
            <a:avLst>
              <a:gd name="adj" fmla="val 50000"/>
            </a:avLst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B280210-B6B7-5B5A-253D-05A681571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77" y="5774652"/>
            <a:ext cx="968167" cy="6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5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0">
            <a:extLst>
              <a:ext uri="{FF2B5EF4-FFF2-40B4-BE49-F238E27FC236}">
                <a16:creationId xmlns:a16="http://schemas.microsoft.com/office/drawing/2014/main" id="{27066AA7-E95B-D199-54E3-9480CFE4F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8" b="22050"/>
          <a:stretch/>
        </p:blipFill>
        <p:spPr>
          <a:xfrm>
            <a:off x="0" y="0"/>
            <a:ext cx="12191424" cy="274975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2805C82-BA81-1CF7-5DC6-333D2A64B7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025" y="3041365"/>
            <a:ext cx="11016000" cy="578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sz="3200" b="1" dirty="0" err="1"/>
              <a:t>Títol</a:t>
            </a:r>
            <a:r>
              <a:rPr lang="es-ES" sz="3200" b="1" dirty="0"/>
              <a:t> de la </a:t>
            </a:r>
            <a:r>
              <a:rPr lang="es-ES" sz="3200" b="1" dirty="0" err="1"/>
              <a:t>presentació</a:t>
            </a:r>
            <a:r>
              <a:rPr lang="es-ES" sz="3200" b="1" dirty="0"/>
              <a:t> Calibri 40 negreta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4306C01-50BA-6188-7910-4E928581A5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4606354"/>
            <a:ext cx="11016000" cy="398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Grup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área,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departament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equip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,… Calibri 16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D8B8957-9868-B323-2792-908EDB9723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25" y="3746816"/>
            <a:ext cx="11016000" cy="361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s-ES" sz="2000" dirty="0" err="1"/>
              <a:t>Subtítol</a:t>
            </a:r>
            <a:r>
              <a:rPr lang="es-ES" sz="2000" dirty="0"/>
              <a:t> de la </a:t>
            </a:r>
            <a:r>
              <a:rPr lang="es-ES" sz="2000" dirty="0" err="1"/>
              <a:t>presentació</a:t>
            </a:r>
            <a:r>
              <a:rPr lang="es-ES" sz="2000" dirty="0"/>
              <a:t> Calibri 20</a:t>
            </a:r>
            <a:endParaRPr lang="ca-E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DEEBBF1-6BC4-9034-C613-F5104222A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5077396"/>
            <a:ext cx="11016000" cy="29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Data Calibri 16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6198B6-5424-D53A-0061-E7D871C66FA3}"/>
              </a:ext>
            </a:extLst>
          </p:cNvPr>
          <p:cNvSpPr/>
          <p:nvPr userDrawn="1"/>
        </p:nvSpPr>
        <p:spPr>
          <a:xfrm>
            <a:off x="10008504" y="5617854"/>
            <a:ext cx="2886147" cy="994638"/>
          </a:xfrm>
          <a:prstGeom prst="roundRect">
            <a:avLst>
              <a:gd name="adj" fmla="val 50000"/>
            </a:avLst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82CF621-A52E-ACFC-2E03-D839655F3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77" y="5774652"/>
            <a:ext cx="968167" cy="6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0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Corporativa1">
    <p:bg>
      <p:bgPr>
        <a:gradFill flip="none" rotWithShape="1">
          <a:gsLst>
            <a:gs pos="100000">
              <a:srgbClr val="BA5382"/>
            </a:gs>
            <a:gs pos="0">
              <a:srgbClr val="6C1D4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DC3256B-778D-D7EE-441A-A55971C5E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309" y="1856377"/>
            <a:ext cx="5802715" cy="578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sz="3200" b="1" dirty="0" err="1"/>
              <a:t>Títol</a:t>
            </a:r>
            <a:r>
              <a:rPr lang="es-ES" sz="3200" b="1" dirty="0"/>
              <a:t> de la </a:t>
            </a:r>
            <a:r>
              <a:rPr lang="es-ES" sz="3200" b="1" dirty="0" err="1"/>
              <a:t>presentació</a:t>
            </a:r>
            <a:r>
              <a:rPr lang="es-ES" sz="3200" b="1" dirty="0"/>
              <a:t> Calibri 40 negreta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DEE14B6-E41E-604D-838D-C9E111273F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07" y="3776817"/>
            <a:ext cx="5802715" cy="398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Grup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área,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departament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equip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,… Calibri 16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3B0231D-83C0-D224-E82E-8F744B876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308" y="3024612"/>
            <a:ext cx="5802715" cy="361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sz="2000" dirty="0" err="1"/>
              <a:t>Subtítol</a:t>
            </a:r>
            <a:r>
              <a:rPr lang="es-ES" sz="2000" dirty="0"/>
              <a:t> de la </a:t>
            </a:r>
            <a:r>
              <a:rPr lang="es-ES" sz="2000" dirty="0" err="1"/>
              <a:t>presentació</a:t>
            </a:r>
            <a:r>
              <a:rPr lang="es-ES" sz="2000" dirty="0"/>
              <a:t> Calibri 20</a:t>
            </a:r>
            <a:endParaRPr lang="ca-E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D4A69E2-7B8D-D1A3-DE56-9F3099846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4307" y="4306314"/>
            <a:ext cx="5802715" cy="29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Data Calibri 16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09CFC4-A76B-E03D-9F5B-4AB4C28C3279}"/>
              </a:ext>
            </a:extLst>
          </p:cNvPr>
          <p:cNvSpPr/>
          <p:nvPr userDrawn="1"/>
        </p:nvSpPr>
        <p:spPr>
          <a:xfrm>
            <a:off x="10008504" y="5617854"/>
            <a:ext cx="2886147" cy="9946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40AC2E-DE7C-754D-E872-E5FA91F1F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14" y="5739589"/>
            <a:ext cx="1024291" cy="6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6775A1-2ADF-41C9-23D9-50EC54216818}"/>
              </a:ext>
            </a:extLst>
          </p:cNvPr>
          <p:cNvSpPr/>
          <p:nvPr userDrawn="1"/>
        </p:nvSpPr>
        <p:spPr>
          <a:xfrm>
            <a:off x="374583" y="1856378"/>
            <a:ext cx="4897315" cy="2842622"/>
          </a:xfrm>
          <a:prstGeom prst="roundRect">
            <a:avLst>
              <a:gd name="adj" fmla="val 3584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FOTO/IMATGE SEGONS TEMÀTICA DE LA PRESENTACIÓ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2773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F4B43-2F28-D1B4-62DB-DDCEEC47A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74" y="69850"/>
            <a:ext cx="11839575" cy="1092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err="1"/>
              <a:t>Títol</a:t>
            </a:r>
            <a:r>
              <a:rPr lang="es-ES" sz="4000" b="1" dirty="0"/>
              <a:t> de la diapositiva Calibri 38 negreta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DED24-E2D9-3064-3FC1-A9E4E88F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877" y="6426157"/>
            <a:ext cx="1469114" cy="254000"/>
          </a:xfrm>
        </p:spPr>
        <p:txBody>
          <a:bodyPr/>
          <a:lstStyle>
            <a:lvl1pPr>
              <a:defRPr/>
            </a:lvl1pPr>
          </a:lstStyle>
          <a:p>
            <a:r>
              <a:rPr lang="ca-ES" altLang="es-ES_tradnl" dirty="0"/>
              <a:t>Mes 20XX</a:t>
            </a:r>
            <a:endParaRPr lang="es-ES" alt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38553-D970-6F39-0EE7-9B1CDA92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" y="6426187"/>
            <a:ext cx="8062324" cy="25397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altLang="es-ES_tradnl" dirty="0" err="1"/>
              <a:t>Títol</a:t>
            </a:r>
            <a:r>
              <a:rPr lang="es-ES_tradnl" altLang="es-ES_tradnl" dirty="0"/>
              <a:t> de la presentación de </a:t>
            </a:r>
            <a:r>
              <a:rPr lang="es-ES_tradnl" altLang="es-ES_tradnl" dirty="0" err="1"/>
              <a:t>peu</a:t>
            </a:r>
            <a:r>
              <a:rPr lang="es-ES_tradnl" altLang="es-ES_tradnl" dirty="0"/>
              <a:t> de </a:t>
            </a:r>
            <a:r>
              <a:rPr lang="es-ES_tradnl" altLang="es-ES_tradnl" dirty="0" err="1"/>
              <a:t>pàgina</a:t>
            </a:r>
            <a:endParaRPr lang="es-ES_tradnl" alt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449CB-4926-184C-9B8B-6916C84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DA5-E8CC-8E44-BEB2-044C03F264EF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pic>
        <p:nvPicPr>
          <p:cNvPr id="16393" name="Imatge 2">
            <a:extLst>
              <a:ext uri="{FF2B5EF4-FFF2-40B4-BE49-F238E27FC236}">
                <a16:creationId xmlns:a16="http://schemas.microsoft.com/office/drawing/2014/main" id="{B29FC11D-9175-679D-6608-8018AE30F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381" y="6324573"/>
            <a:ext cx="731883" cy="457198"/>
          </a:xfrm>
          <a:prstGeom prst="rect">
            <a:avLst/>
          </a:prstGeom>
        </p:spPr>
      </p:pic>
      <p:cxnSp>
        <p:nvCxnSpPr>
          <p:cNvPr id="16392" name="Straight Connector 16391">
            <a:extLst>
              <a:ext uri="{FF2B5EF4-FFF2-40B4-BE49-F238E27FC236}">
                <a16:creationId xmlns:a16="http://schemas.microsoft.com/office/drawing/2014/main" id="{785C1242-B480-F4E3-ABCC-EB0EBCA8A012}"/>
              </a:ext>
            </a:extLst>
          </p:cNvPr>
          <p:cNvCxnSpPr>
            <a:cxnSpLocks/>
          </p:cNvCxnSpPr>
          <p:nvPr userDrawn="1"/>
        </p:nvCxnSpPr>
        <p:spPr>
          <a:xfrm>
            <a:off x="400050" y="6248400"/>
            <a:ext cx="11952000" cy="0"/>
          </a:xfrm>
          <a:prstGeom prst="line">
            <a:avLst/>
          </a:prstGeom>
          <a:ln w="38100" cap="rnd">
            <a:solidFill>
              <a:srgbClr val="6C1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CC0861-3A96-51EC-2BD0-31F197A4A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74" y="666750"/>
            <a:ext cx="11849100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Subtítol</a:t>
            </a:r>
            <a:r>
              <a:rPr lang="en-GB" dirty="0"/>
              <a:t> de la </a:t>
            </a:r>
            <a:r>
              <a:rPr lang="en-GB" dirty="0" err="1"/>
              <a:t>diapositiva</a:t>
            </a:r>
            <a:r>
              <a:rPr lang="en-GB" dirty="0"/>
              <a:t> Calibri 28 </a:t>
            </a:r>
            <a:r>
              <a:rPr lang="en-GB" dirty="0" err="1"/>
              <a:t>negreta</a:t>
            </a:r>
            <a:r>
              <a:rPr lang="en-GB" dirty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6458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449CB-4926-184C-9B8B-6916C84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DA5-E8CC-8E44-BEB2-044C03F264EF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61F750F-52D2-B1C5-FBB5-D134419D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877" y="6426157"/>
            <a:ext cx="1469114" cy="254000"/>
          </a:xfrm>
        </p:spPr>
        <p:txBody>
          <a:bodyPr/>
          <a:lstStyle>
            <a:lvl1pPr>
              <a:defRPr/>
            </a:lvl1pPr>
          </a:lstStyle>
          <a:p>
            <a:r>
              <a:rPr lang="ca-ES" altLang="es-ES_tradnl" dirty="0"/>
              <a:t>Mes 20XX</a:t>
            </a:r>
            <a:endParaRPr lang="es-ES" altLang="es-ES_tradnl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134F6F4-63B4-428F-802A-5492A731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" y="6426187"/>
            <a:ext cx="8062324" cy="25397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altLang="es-ES_tradnl" dirty="0" err="1"/>
              <a:t>Títol</a:t>
            </a:r>
            <a:r>
              <a:rPr lang="es-ES_tradnl" altLang="es-ES_tradnl" dirty="0"/>
              <a:t> de la presentación de </a:t>
            </a:r>
            <a:r>
              <a:rPr lang="es-ES_tradnl" altLang="es-ES_tradnl" dirty="0" err="1"/>
              <a:t>peu</a:t>
            </a:r>
            <a:r>
              <a:rPr lang="es-ES_tradnl" altLang="es-ES_tradnl" dirty="0"/>
              <a:t> de </a:t>
            </a:r>
            <a:r>
              <a:rPr lang="es-ES_tradnl" altLang="es-ES_tradnl" dirty="0" err="1"/>
              <a:t>pàgina</a:t>
            </a:r>
            <a:endParaRPr lang="es-ES_tradnl" altLang="es-ES_tradnl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FC2D072-2940-62D1-255D-4CCCA6FDD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74" y="69850"/>
            <a:ext cx="11839575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err="1"/>
              <a:t>Títol</a:t>
            </a:r>
            <a:r>
              <a:rPr lang="es-ES" sz="4000" b="1" dirty="0"/>
              <a:t> de la diapositiva Calibri 38 negreta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2347ED-A48B-830B-CA39-60DF68A1E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74" y="666750"/>
            <a:ext cx="11849100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Subtítol</a:t>
            </a:r>
            <a:r>
              <a:rPr lang="en-GB" dirty="0"/>
              <a:t> de la </a:t>
            </a:r>
            <a:r>
              <a:rPr lang="en-GB" dirty="0" err="1"/>
              <a:t>diapositiva</a:t>
            </a:r>
            <a:r>
              <a:rPr lang="en-GB" dirty="0"/>
              <a:t> Calibri 28 </a:t>
            </a:r>
            <a:r>
              <a:rPr lang="en-GB" dirty="0" err="1"/>
              <a:t>negreta</a:t>
            </a:r>
            <a:r>
              <a:rPr lang="en-GB" dirty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1309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_I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A21484-8FE9-0F47-0530-9E75606F8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8" y="2220047"/>
            <a:ext cx="3870330" cy="2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Email with solid fill">
            <a:extLst>
              <a:ext uri="{FF2B5EF4-FFF2-40B4-BE49-F238E27FC236}">
                <a16:creationId xmlns:a16="http://schemas.microsoft.com/office/drawing/2014/main" id="{B791BAD1-B736-B375-50E8-14510C881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0108" y="4241357"/>
            <a:ext cx="457200" cy="4572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FB99D-031E-B27F-DA40-7B0E598D9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108" y="3706613"/>
            <a:ext cx="5486400" cy="373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d’investigació</a:t>
            </a:r>
            <a:r>
              <a:rPr lang="en-GB" dirty="0"/>
              <a:t>, </a:t>
            </a:r>
            <a:r>
              <a:rPr lang="en-GB" dirty="0" err="1"/>
              <a:t>àrea</a:t>
            </a:r>
            <a:r>
              <a:rPr lang="en-GB" dirty="0"/>
              <a:t>, equip, </a:t>
            </a:r>
            <a:r>
              <a:rPr lang="en-GB" dirty="0" err="1"/>
              <a:t>investigador</a:t>
            </a:r>
            <a:r>
              <a:rPr lang="en-GB" dirty="0"/>
              <a:t>, etc.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85ABDF-0753-1A83-B953-AE5C7BB42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308" y="4307231"/>
            <a:ext cx="5029200" cy="373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ES" sz="2000" dirty="0">
                <a:solidFill>
                  <a:schemeClr val="bg1"/>
                </a:solidFill>
              </a:rPr>
              <a:t>xxxxxxx@irblleida.cat</a:t>
            </a:r>
          </a:p>
        </p:txBody>
      </p:sp>
      <p:sp>
        <p:nvSpPr>
          <p:cNvPr id="2" name="CuadroTexto 18">
            <a:extLst>
              <a:ext uri="{FF2B5EF4-FFF2-40B4-BE49-F238E27FC236}">
                <a16:creationId xmlns:a16="http://schemas.microsoft.com/office/drawing/2014/main" id="{5923BEE7-DEAD-39A8-83E8-186475B465B1}"/>
              </a:ext>
            </a:extLst>
          </p:cNvPr>
          <p:cNvSpPr txBox="1"/>
          <p:nvPr userDrawn="1"/>
        </p:nvSpPr>
        <p:spPr>
          <a:xfrm>
            <a:off x="5399510" y="5272555"/>
            <a:ext cx="647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www.irblleida.cat</a:t>
            </a:r>
          </a:p>
        </p:txBody>
      </p:sp>
    </p:spTree>
    <p:extLst>
      <p:ext uri="{BB962C8B-B14F-4D97-AF65-F5344CB8AC3E}">
        <p14:creationId xmlns:p14="http://schemas.microsoft.com/office/powerpoint/2010/main" val="56835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_IRB+U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A21484-8FE9-0F47-0530-9E75606F8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89" y="1442345"/>
            <a:ext cx="3004623" cy="18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4FE50C8-5757-704D-91C5-A33973EAB8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37"/>
          <a:stretch/>
        </p:blipFill>
        <p:spPr bwMode="auto">
          <a:xfrm>
            <a:off x="921486" y="3794828"/>
            <a:ext cx="3581947" cy="12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11D07628-E6E6-CC6C-1297-6F65E6A5B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0108" y="4241357"/>
            <a:ext cx="457200" cy="4572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CBA2873-6094-8B12-927C-B213C07EF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0108" y="3706613"/>
            <a:ext cx="5486400" cy="373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d’investigació</a:t>
            </a:r>
            <a:r>
              <a:rPr lang="en-GB" dirty="0"/>
              <a:t>, </a:t>
            </a:r>
            <a:r>
              <a:rPr lang="en-GB" dirty="0" err="1"/>
              <a:t>àrea</a:t>
            </a:r>
            <a:r>
              <a:rPr lang="en-GB" dirty="0"/>
              <a:t>, equip, </a:t>
            </a:r>
            <a:r>
              <a:rPr lang="en-GB" dirty="0" err="1"/>
              <a:t>investigador</a:t>
            </a:r>
            <a:r>
              <a:rPr lang="en-GB" dirty="0"/>
              <a:t>, etc.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1EF072F-E3A2-454E-273F-E7D02CEEC0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308" y="4307231"/>
            <a:ext cx="5029200" cy="373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ES" sz="2000" dirty="0">
                <a:solidFill>
                  <a:schemeClr val="bg1"/>
                </a:solidFill>
              </a:rPr>
              <a:t>xxxxxxx@irblleida.cat</a:t>
            </a:r>
          </a:p>
        </p:txBody>
      </p:sp>
      <p:sp>
        <p:nvSpPr>
          <p:cNvPr id="12" name="CuadroTexto 18">
            <a:extLst>
              <a:ext uri="{FF2B5EF4-FFF2-40B4-BE49-F238E27FC236}">
                <a16:creationId xmlns:a16="http://schemas.microsoft.com/office/drawing/2014/main" id="{2AB1B7B7-E343-FF94-B900-4D57B2E08D62}"/>
              </a:ext>
            </a:extLst>
          </p:cNvPr>
          <p:cNvSpPr txBox="1"/>
          <p:nvPr userDrawn="1"/>
        </p:nvSpPr>
        <p:spPr>
          <a:xfrm>
            <a:off x="5399510" y="5272555"/>
            <a:ext cx="6476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www.irblleida.cat</a:t>
            </a:r>
          </a:p>
          <a:p>
            <a:pPr algn="r"/>
            <a:r>
              <a:rPr lang="es-ES" sz="2800" b="1" dirty="0">
                <a:solidFill>
                  <a:schemeClr val="bg1"/>
                </a:solidFill>
              </a:rPr>
              <a:t>www.udl.cat</a:t>
            </a:r>
          </a:p>
        </p:txBody>
      </p:sp>
    </p:spTree>
    <p:extLst>
      <p:ext uri="{BB962C8B-B14F-4D97-AF65-F5344CB8AC3E}">
        <p14:creationId xmlns:p14="http://schemas.microsoft.com/office/powerpoint/2010/main" val="168720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2BE00D-E521-87FE-851A-490BE81D0328}"/>
              </a:ext>
            </a:extLst>
          </p:cNvPr>
          <p:cNvSpPr/>
          <p:nvPr userDrawn="1"/>
        </p:nvSpPr>
        <p:spPr>
          <a:xfrm>
            <a:off x="12265098" y="274638"/>
            <a:ext cx="360000" cy="360000"/>
          </a:xfrm>
          <a:prstGeom prst="rect">
            <a:avLst/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2B65C-D42D-AD08-AC30-504250AEB3DB}"/>
              </a:ext>
            </a:extLst>
          </p:cNvPr>
          <p:cNvSpPr txBox="1"/>
          <p:nvPr userDrawn="1"/>
        </p:nvSpPr>
        <p:spPr>
          <a:xfrm>
            <a:off x="12267679" y="-430887"/>
            <a:ext cx="1705073" cy="430887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DEGRADATS SEGONS TRANSPARÈNCIA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A9B81-059B-0B30-974B-BADED3415760}"/>
              </a:ext>
            </a:extLst>
          </p:cNvPr>
          <p:cNvSpPr/>
          <p:nvPr userDrawn="1"/>
        </p:nvSpPr>
        <p:spPr>
          <a:xfrm>
            <a:off x="12714651" y="274638"/>
            <a:ext cx="360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763AB-FBB6-BA91-70CD-A1CE8F36496E}"/>
              </a:ext>
            </a:extLst>
          </p:cNvPr>
          <p:cNvSpPr/>
          <p:nvPr userDrawn="1"/>
        </p:nvSpPr>
        <p:spPr>
          <a:xfrm>
            <a:off x="13164204" y="274638"/>
            <a:ext cx="360000" cy="360000"/>
          </a:xfrm>
          <a:prstGeom prst="rect">
            <a:avLst/>
          </a:prstGeom>
          <a:solidFill>
            <a:srgbClr val="909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E5E4A-CB77-79C8-EDE9-68A18E55E8B6}"/>
              </a:ext>
            </a:extLst>
          </p:cNvPr>
          <p:cNvSpPr/>
          <p:nvPr userDrawn="1"/>
        </p:nvSpPr>
        <p:spPr>
          <a:xfrm>
            <a:off x="13613757" y="274638"/>
            <a:ext cx="360000" cy="360000"/>
          </a:xfrm>
          <a:prstGeom prst="rect">
            <a:avLst/>
          </a:prstGeom>
          <a:solidFill>
            <a:srgbClr val="BA5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4AFC22-7D13-58D5-61F6-49C5DE1BA399}"/>
              </a:ext>
            </a:extLst>
          </p:cNvPr>
          <p:cNvSpPr/>
          <p:nvPr userDrawn="1"/>
        </p:nvSpPr>
        <p:spPr>
          <a:xfrm>
            <a:off x="12265098" y="909276"/>
            <a:ext cx="360000" cy="360000"/>
          </a:xfrm>
          <a:prstGeom prst="rect">
            <a:avLst/>
          </a:prstGeom>
          <a:solidFill>
            <a:srgbClr val="6C1D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CDCD4-7444-9317-4106-C1ADFD3F7D01}"/>
              </a:ext>
            </a:extLst>
          </p:cNvPr>
          <p:cNvSpPr/>
          <p:nvPr userDrawn="1"/>
        </p:nvSpPr>
        <p:spPr>
          <a:xfrm>
            <a:off x="12714651" y="909276"/>
            <a:ext cx="360000" cy="360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7B4911-B151-AD14-B7AD-C5913085D73E}"/>
              </a:ext>
            </a:extLst>
          </p:cNvPr>
          <p:cNvSpPr/>
          <p:nvPr userDrawn="1"/>
        </p:nvSpPr>
        <p:spPr>
          <a:xfrm>
            <a:off x="13164204" y="909276"/>
            <a:ext cx="360000" cy="360000"/>
          </a:xfrm>
          <a:prstGeom prst="rect">
            <a:avLst/>
          </a:prstGeom>
          <a:solidFill>
            <a:srgbClr val="9095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497A8F-6983-5798-7C60-D918E65680B3}"/>
              </a:ext>
            </a:extLst>
          </p:cNvPr>
          <p:cNvSpPr/>
          <p:nvPr userDrawn="1"/>
        </p:nvSpPr>
        <p:spPr>
          <a:xfrm>
            <a:off x="13613757" y="909276"/>
            <a:ext cx="360000" cy="360000"/>
          </a:xfrm>
          <a:prstGeom prst="rect">
            <a:avLst/>
          </a:prstGeom>
          <a:solidFill>
            <a:srgbClr val="BA53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8CDCE7-9D07-14DB-6555-C30D6ADBC64A}"/>
              </a:ext>
            </a:extLst>
          </p:cNvPr>
          <p:cNvSpPr/>
          <p:nvPr userDrawn="1"/>
        </p:nvSpPr>
        <p:spPr>
          <a:xfrm>
            <a:off x="12265098" y="1543914"/>
            <a:ext cx="360000" cy="360000"/>
          </a:xfrm>
          <a:prstGeom prst="rect">
            <a:avLst/>
          </a:prstGeom>
          <a:solidFill>
            <a:srgbClr val="6C1D4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99084D-1E3F-8F35-6F04-C3865BB5A8FB}"/>
              </a:ext>
            </a:extLst>
          </p:cNvPr>
          <p:cNvSpPr/>
          <p:nvPr userDrawn="1"/>
        </p:nvSpPr>
        <p:spPr>
          <a:xfrm>
            <a:off x="12714651" y="1543914"/>
            <a:ext cx="360000" cy="360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D8C067-B2FA-7334-91D0-37DD0F0C006A}"/>
              </a:ext>
            </a:extLst>
          </p:cNvPr>
          <p:cNvSpPr/>
          <p:nvPr userDrawn="1"/>
        </p:nvSpPr>
        <p:spPr>
          <a:xfrm>
            <a:off x="13164204" y="1543914"/>
            <a:ext cx="360000" cy="360000"/>
          </a:xfrm>
          <a:prstGeom prst="rect">
            <a:avLst/>
          </a:prstGeom>
          <a:solidFill>
            <a:srgbClr val="9095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97E55E-499D-4143-3597-89A10CBB5D3B}"/>
              </a:ext>
            </a:extLst>
          </p:cNvPr>
          <p:cNvSpPr/>
          <p:nvPr userDrawn="1"/>
        </p:nvSpPr>
        <p:spPr>
          <a:xfrm>
            <a:off x="13613757" y="1543914"/>
            <a:ext cx="360000" cy="360000"/>
          </a:xfrm>
          <a:prstGeom prst="rect">
            <a:avLst/>
          </a:prstGeom>
          <a:solidFill>
            <a:srgbClr val="BA53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08EA5-9D07-E191-2A60-B67A1A5E09E4}"/>
              </a:ext>
            </a:extLst>
          </p:cNvPr>
          <p:cNvSpPr txBox="1"/>
          <p:nvPr userDrawn="1"/>
        </p:nvSpPr>
        <p:spPr>
          <a:xfrm>
            <a:off x="12214618" y="0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 original</a:t>
            </a:r>
            <a:endParaRPr lang="ca-E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B3FE3-05C3-F80E-7A41-D69D3B0F052C}"/>
              </a:ext>
            </a:extLst>
          </p:cNvPr>
          <p:cNvSpPr txBox="1"/>
          <p:nvPr userDrawn="1"/>
        </p:nvSpPr>
        <p:spPr>
          <a:xfrm>
            <a:off x="12214618" y="63463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20% Transparència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D1F0E1-F4F3-A9DF-F863-0E17C1A6D86D}"/>
              </a:ext>
            </a:extLst>
          </p:cNvPr>
          <p:cNvSpPr txBox="1"/>
          <p:nvPr userDrawn="1"/>
        </p:nvSpPr>
        <p:spPr>
          <a:xfrm>
            <a:off x="12214618" y="126927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40% Transparència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A028AC-0A43-5971-F549-CD46115021E4}"/>
              </a:ext>
            </a:extLst>
          </p:cNvPr>
          <p:cNvSpPr/>
          <p:nvPr userDrawn="1"/>
        </p:nvSpPr>
        <p:spPr>
          <a:xfrm>
            <a:off x="12265098" y="2200326"/>
            <a:ext cx="360000" cy="360000"/>
          </a:xfrm>
          <a:prstGeom prst="rect">
            <a:avLst/>
          </a:prstGeom>
          <a:solidFill>
            <a:srgbClr val="6C1D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418670-4CEE-E2B6-6B89-3101CCBB0CFF}"/>
              </a:ext>
            </a:extLst>
          </p:cNvPr>
          <p:cNvSpPr/>
          <p:nvPr userDrawn="1"/>
        </p:nvSpPr>
        <p:spPr>
          <a:xfrm>
            <a:off x="12714651" y="2200326"/>
            <a:ext cx="360000" cy="360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7AC609-4C2B-BF3D-B02B-9CE84D2761A2}"/>
              </a:ext>
            </a:extLst>
          </p:cNvPr>
          <p:cNvSpPr/>
          <p:nvPr userDrawn="1"/>
        </p:nvSpPr>
        <p:spPr>
          <a:xfrm>
            <a:off x="13164204" y="2200326"/>
            <a:ext cx="360000" cy="360000"/>
          </a:xfrm>
          <a:prstGeom prst="rect">
            <a:avLst/>
          </a:prstGeom>
          <a:solidFill>
            <a:srgbClr val="90959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265210-CC95-B13B-FBDF-0E4B4FB3E9E3}"/>
              </a:ext>
            </a:extLst>
          </p:cNvPr>
          <p:cNvSpPr/>
          <p:nvPr userDrawn="1"/>
        </p:nvSpPr>
        <p:spPr>
          <a:xfrm>
            <a:off x="13613757" y="2200326"/>
            <a:ext cx="360000" cy="360000"/>
          </a:xfrm>
          <a:prstGeom prst="rect">
            <a:avLst/>
          </a:prstGeom>
          <a:solidFill>
            <a:srgbClr val="BA53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24C510-8033-5C31-88B7-BA6D0575A7D4}"/>
              </a:ext>
            </a:extLst>
          </p:cNvPr>
          <p:cNvSpPr/>
          <p:nvPr userDrawn="1"/>
        </p:nvSpPr>
        <p:spPr>
          <a:xfrm>
            <a:off x="12265098" y="2834964"/>
            <a:ext cx="360000" cy="360000"/>
          </a:xfrm>
          <a:prstGeom prst="rect">
            <a:avLst/>
          </a:prstGeom>
          <a:solidFill>
            <a:srgbClr val="6C1D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241521-4F1D-0F8C-2709-1AD982E00981}"/>
              </a:ext>
            </a:extLst>
          </p:cNvPr>
          <p:cNvSpPr/>
          <p:nvPr userDrawn="1"/>
        </p:nvSpPr>
        <p:spPr>
          <a:xfrm>
            <a:off x="12714651" y="2834964"/>
            <a:ext cx="360000" cy="360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6089B0-6AF9-8B4B-4692-B2EB961F509D}"/>
              </a:ext>
            </a:extLst>
          </p:cNvPr>
          <p:cNvSpPr/>
          <p:nvPr userDrawn="1"/>
        </p:nvSpPr>
        <p:spPr>
          <a:xfrm>
            <a:off x="13164204" y="2834964"/>
            <a:ext cx="360000" cy="360000"/>
          </a:xfrm>
          <a:prstGeom prst="rect">
            <a:avLst/>
          </a:prstGeom>
          <a:solidFill>
            <a:srgbClr val="9095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46A76A-97FD-7359-2443-5174578DF028}"/>
              </a:ext>
            </a:extLst>
          </p:cNvPr>
          <p:cNvSpPr/>
          <p:nvPr userDrawn="1"/>
        </p:nvSpPr>
        <p:spPr>
          <a:xfrm>
            <a:off x="13613757" y="2834964"/>
            <a:ext cx="360000" cy="360000"/>
          </a:xfrm>
          <a:prstGeom prst="rect">
            <a:avLst/>
          </a:prstGeom>
          <a:solidFill>
            <a:srgbClr val="BA53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407EF-C78C-D5C9-95DF-4698B16A8DB7}"/>
              </a:ext>
            </a:extLst>
          </p:cNvPr>
          <p:cNvSpPr txBox="1"/>
          <p:nvPr userDrawn="1"/>
        </p:nvSpPr>
        <p:spPr>
          <a:xfrm>
            <a:off x="12214618" y="192568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 Transparència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3EC716-9E54-C4CD-62D7-0DB9209CFA6A}"/>
              </a:ext>
            </a:extLst>
          </p:cNvPr>
          <p:cNvSpPr txBox="1"/>
          <p:nvPr userDrawn="1"/>
        </p:nvSpPr>
        <p:spPr>
          <a:xfrm>
            <a:off x="12214618" y="256032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80% Transparència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A3485F-EF93-2D52-2A04-17F4D0E60936}"/>
              </a:ext>
            </a:extLst>
          </p:cNvPr>
          <p:cNvSpPr/>
          <p:nvPr userDrawn="1"/>
        </p:nvSpPr>
        <p:spPr>
          <a:xfrm>
            <a:off x="-1844602" y="274638"/>
            <a:ext cx="360000" cy="360000"/>
          </a:xfrm>
          <a:prstGeom prst="rect">
            <a:avLst/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488614-7F27-6E4C-FA6A-E774CB3470FC}"/>
              </a:ext>
            </a:extLst>
          </p:cNvPr>
          <p:cNvSpPr txBox="1"/>
          <p:nvPr userDrawn="1"/>
        </p:nvSpPr>
        <p:spPr>
          <a:xfrm>
            <a:off x="-1842021" y="-430887"/>
            <a:ext cx="1705073" cy="430887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COLORS IDENTITAT GRÀFICA IRBLLEIDA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CB50CC-84A5-0B42-16B3-1E01F5495810}"/>
              </a:ext>
            </a:extLst>
          </p:cNvPr>
          <p:cNvSpPr/>
          <p:nvPr userDrawn="1"/>
        </p:nvSpPr>
        <p:spPr>
          <a:xfrm>
            <a:off x="-1395049" y="274638"/>
            <a:ext cx="360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7E596F-1F87-118A-D729-9ADFDEBE6A30}"/>
              </a:ext>
            </a:extLst>
          </p:cNvPr>
          <p:cNvSpPr/>
          <p:nvPr userDrawn="1"/>
        </p:nvSpPr>
        <p:spPr>
          <a:xfrm>
            <a:off x="-945496" y="274638"/>
            <a:ext cx="360000" cy="360000"/>
          </a:xfrm>
          <a:prstGeom prst="rect">
            <a:avLst/>
          </a:prstGeom>
          <a:solidFill>
            <a:srgbClr val="909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BD139-E3A9-E610-F9BC-8F9743C4CEFE}"/>
              </a:ext>
            </a:extLst>
          </p:cNvPr>
          <p:cNvSpPr/>
          <p:nvPr userDrawn="1"/>
        </p:nvSpPr>
        <p:spPr>
          <a:xfrm>
            <a:off x="-495943" y="274638"/>
            <a:ext cx="360000" cy="360000"/>
          </a:xfrm>
          <a:prstGeom prst="rect">
            <a:avLst/>
          </a:prstGeom>
          <a:solidFill>
            <a:srgbClr val="BA5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A2F690-2301-5076-4C06-D985ADFFFB16}"/>
              </a:ext>
            </a:extLst>
          </p:cNvPr>
          <p:cNvSpPr/>
          <p:nvPr userDrawn="1"/>
        </p:nvSpPr>
        <p:spPr>
          <a:xfrm>
            <a:off x="-1844602" y="909276"/>
            <a:ext cx="360000" cy="360000"/>
          </a:xfrm>
          <a:prstGeom prst="rect">
            <a:avLst/>
          </a:prstGeom>
          <a:solidFill>
            <a:srgbClr val="77AC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C4718C-A86A-7B3A-3EC9-E45149F489B8}"/>
              </a:ext>
            </a:extLst>
          </p:cNvPr>
          <p:cNvSpPr/>
          <p:nvPr userDrawn="1"/>
        </p:nvSpPr>
        <p:spPr>
          <a:xfrm>
            <a:off x="-1395049" y="909276"/>
            <a:ext cx="360000" cy="360000"/>
          </a:xfrm>
          <a:prstGeom prst="rect">
            <a:avLst/>
          </a:prstGeom>
          <a:solidFill>
            <a:srgbClr val="E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E64F00-5C75-0A0D-6CC9-09368D1612F0}"/>
              </a:ext>
            </a:extLst>
          </p:cNvPr>
          <p:cNvSpPr txBox="1"/>
          <p:nvPr userDrawn="1"/>
        </p:nvSpPr>
        <p:spPr>
          <a:xfrm>
            <a:off x="-1895082" y="0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 original</a:t>
            </a:r>
            <a:endParaRPr lang="ca-E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C8B5C3-26BD-00A8-9BFB-D3869A8FE6F5}"/>
              </a:ext>
            </a:extLst>
          </p:cNvPr>
          <p:cNvSpPr txBox="1"/>
          <p:nvPr userDrawn="1"/>
        </p:nvSpPr>
        <p:spPr>
          <a:xfrm>
            <a:off x="-1895082" y="63463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</a:t>
            </a:r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XX aniversari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BB13B0-6E66-C24F-3994-583C7A809C9A}"/>
              </a:ext>
            </a:extLst>
          </p:cNvPr>
          <p:cNvSpPr txBox="1"/>
          <p:nvPr userDrawn="1"/>
        </p:nvSpPr>
        <p:spPr>
          <a:xfrm>
            <a:off x="-1895082" y="126927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Altres colors acceptats</a:t>
            </a:r>
          </a:p>
        </p:txBody>
      </p:sp>
      <p:sp>
        <p:nvSpPr>
          <p:cNvPr id="16384" name="Rectangle 16383">
            <a:extLst>
              <a:ext uri="{FF2B5EF4-FFF2-40B4-BE49-F238E27FC236}">
                <a16:creationId xmlns:a16="http://schemas.microsoft.com/office/drawing/2014/main" id="{84CAAA69-D12D-9637-B2BA-768B6F6ACCA2}"/>
              </a:ext>
            </a:extLst>
          </p:cNvPr>
          <p:cNvSpPr/>
          <p:nvPr userDrawn="1"/>
        </p:nvSpPr>
        <p:spPr>
          <a:xfrm>
            <a:off x="-1844602" y="1565688"/>
            <a:ext cx="36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85" name="Rectangle 16384">
            <a:extLst>
              <a:ext uri="{FF2B5EF4-FFF2-40B4-BE49-F238E27FC236}">
                <a16:creationId xmlns:a16="http://schemas.microsoft.com/office/drawing/2014/main" id="{81CD69F6-A222-1FA8-00FA-07335B9D60AB}"/>
              </a:ext>
            </a:extLst>
          </p:cNvPr>
          <p:cNvSpPr/>
          <p:nvPr userDrawn="1"/>
        </p:nvSpPr>
        <p:spPr>
          <a:xfrm>
            <a:off x="-1395049" y="1565688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88" name="Rectangle 16387">
            <a:extLst>
              <a:ext uri="{FF2B5EF4-FFF2-40B4-BE49-F238E27FC236}">
                <a16:creationId xmlns:a16="http://schemas.microsoft.com/office/drawing/2014/main" id="{575A1ACC-1E50-ED97-504D-7128D55DCFDE}"/>
              </a:ext>
            </a:extLst>
          </p:cNvPr>
          <p:cNvSpPr/>
          <p:nvPr userDrawn="1"/>
        </p:nvSpPr>
        <p:spPr>
          <a:xfrm>
            <a:off x="-945496" y="1565688"/>
            <a:ext cx="36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89" name="Rectangle 16388">
            <a:extLst>
              <a:ext uri="{FF2B5EF4-FFF2-40B4-BE49-F238E27FC236}">
                <a16:creationId xmlns:a16="http://schemas.microsoft.com/office/drawing/2014/main" id="{C1674A47-94DA-C996-6567-BE79E5E928B2}"/>
              </a:ext>
            </a:extLst>
          </p:cNvPr>
          <p:cNvSpPr/>
          <p:nvPr userDrawn="1"/>
        </p:nvSpPr>
        <p:spPr>
          <a:xfrm>
            <a:off x="-495943" y="1565688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90" name="TextBox 16389">
            <a:extLst>
              <a:ext uri="{FF2B5EF4-FFF2-40B4-BE49-F238E27FC236}">
                <a16:creationId xmlns:a16="http://schemas.microsoft.com/office/drawing/2014/main" id="{8B514277-1A5C-35B5-B1D8-F616DAA18B8E}"/>
              </a:ext>
            </a:extLst>
          </p:cNvPr>
          <p:cNvSpPr txBox="1"/>
          <p:nvPr userDrawn="1"/>
        </p:nvSpPr>
        <p:spPr>
          <a:xfrm>
            <a:off x="0" y="-430887"/>
            <a:ext cx="12192000" cy="369332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ca-ES" b="1" noProof="0">
                <a:solidFill>
                  <a:schemeClr val="bg1"/>
                </a:solidFill>
              </a:rPr>
              <a:t>Font: LATO (alternativament, CALIBRI) </a:t>
            </a:r>
            <a:r>
              <a:rPr lang="ca-ES" b="1" noProof="0">
                <a:solidFill>
                  <a:schemeClr val="bg1"/>
                </a:solidFill>
                <a:sym typeface="Wingdings" panose="05000000000000000000" pitchFamily="2" charset="2"/>
              </a:rPr>
              <a:t> el </a:t>
            </a:r>
            <a:r>
              <a:rPr lang="ca-ES" b="1" noProof="0" err="1">
                <a:solidFill>
                  <a:schemeClr val="bg1"/>
                </a:solidFill>
                <a:sym typeface="Wingdings" panose="05000000000000000000" pitchFamily="2" charset="2"/>
              </a:rPr>
              <a:t>tamany</a:t>
            </a:r>
            <a:r>
              <a:rPr lang="ca-ES" b="1" noProof="0">
                <a:solidFill>
                  <a:schemeClr val="bg1"/>
                </a:solidFill>
                <a:sym typeface="Wingdings" panose="05000000000000000000" pitchFamily="2" charset="2"/>
              </a:rPr>
              <a:t> mínim de lletra per una bona lectura en mode presentació es de 12</a:t>
            </a:r>
            <a:endParaRPr lang="ca-ES" b="1" noProof="0">
              <a:solidFill>
                <a:schemeClr val="bg1"/>
              </a:solidFill>
            </a:endParaRPr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9C1451CA-8AAF-E629-AD88-A0AD8818EB49}"/>
              </a:ext>
            </a:extLst>
          </p:cNvPr>
          <p:cNvSpPr/>
          <p:nvPr userDrawn="1"/>
        </p:nvSpPr>
        <p:spPr>
          <a:xfrm>
            <a:off x="12265098" y="3483037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EC3A8998-42FE-90A2-C95C-73A4F45E0FA7}"/>
              </a:ext>
            </a:extLst>
          </p:cNvPr>
          <p:cNvSpPr/>
          <p:nvPr userDrawn="1"/>
        </p:nvSpPr>
        <p:spPr>
          <a:xfrm>
            <a:off x="12714651" y="3483037"/>
            <a:ext cx="360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98" name="TextBox 16397">
            <a:extLst>
              <a:ext uri="{FF2B5EF4-FFF2-40B4-BE49-F238E27FC236}">
                <a16:creationId xmlns:a16="http://schemas.microsoft.com/office/drawing/2014/main" id="{DFE9E25B-720B-C857-64C7-74934B763124}"/>
              </a:ext>
            </a:extLst>
          </p:cNvPr>
          <p:cNvSpPr txBox="1"/>
          <p:nvPr userDrawn="1"/>
        </p:nvSpPr>
        <p:spPr>
          <a:xfrm>
            <a:off x="12214618" y="3208399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B&amp;N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80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963091" y="6426157"/>
            <a:ext cx="1104900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ca-ES" altLang="es-ES_tradnl"/>
              <a:t>Novembre 2020</a:t>
            </a:r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0050" y="6426187"/>
            <a:ext cx="8426538" cy="25397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s-ES_tradnl" altLang="es-ES_tradnl"/>
              <a:t>gfbsvodbofdbpnvo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204494" y="6426187"/>
            <a:ext cx="796881" cy="25397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F0D1DA5-E8CC-8E44-BEB2-044C03F264EF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2BE00D-E521-87FE-851A-490BE81D0328}"/>
              </a:ext>
            </a:extLst>
          </p:cNvPr>
          <p:cNvSpPr/>
          <p:nvPr userDrawn="1"/>
        </p:nvSpPr>
        <p:spPr>
          <a:xfrm>
            <a:off x="12265098" y="274638"/>
            <a:ext cx="360000" cy="360000"/>
          </a:xfrm>
          <a:prstGeom prst="rect">
            <a:avLst/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2B65C-D42D-AD08-AC30-504250AEB3DB}"/>
              </a:ext>
            </a:extLst>
          </p:cNvPr>
          <p:cNvSpPr txBox="1"/>
          <p:nvPr userDrawn="1"/>
        </p:nvSpPr>
        <p:spPr>
          <a:xfrm>
            <a:off x="12267679" y="-430887"/>
            <a:ext cx="1705073" cy="430887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DEGRADATS SEGONS TRANSPARÈNCIA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A9B81-059B-0B30-974B-BADED3415760}"/>
              </a:ext>
            </a:extLst>
          </p:cNvPr>
          <p:cNvSpPr/>
          <p:nvPr userDrawn="1"/>
        </p:nvSpPr>
        <p:spPr>
          <a:xfrm>
            <a:off x="12714651" y="274638"/>
            <a:ext cx="360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763AB-FBB6-BA91-70CD-A1CE8F36496E}"/>
              </a:ext>
            </a:extLst>
          </p:cNvPr>
          <p:cNvSpPr/>
          <p:nvPr userDrawn="1"/>
        </p:nvSpPr>
        <p:spPr>
          <a:xfrm>
            <a:off x="13164204" y="274638"/>
            <a:ext cx="360000" cy="360000"/>
          </a:xfrm>
          <a:prstGeom prst="rect">
            <a:avLst/>
          </a:prstGeom>
          <a:solidFill>
            <a:srgbClr val="909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E5E4A-CB77-79C8-EDE9-68A18E55E8B6}"/>
              </a:ext>
            </a:extLst>
          </p:cNvPr>
          <p:cNvSpPr/>
          <p:nvPr userDrawn="1"/>
        </p:nvSpPr>
        <p:spPr>
          <a:xfrm>
            <a:off x="13613757" y="274638"/>
            <a:ext cx="360000" cy="360000"/>
          </a:xfrm>
          <a:prstGeom prst="rect">
            <a:avLst/>
          </a:prstGeom>
          <a:solidFill>
            <a:srgbClr val="BA5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4AFC22-7D13-58D5-61F6-49C5DE1BA399}"/>
              </a:ext>
            </a:extLst>
          </p:cNvPr>
          <p:cNvSpPr/>
          <p:nvPr userDrawn="1"/>
        </p:nvSpPr>
        <p:spPr>
          <a:xfrm>
            <a:off x="12265098" y="909276"/>
            <a:ext cx="360000" cy="360000"/>
          </a:xfrm>
          <a:prstGeom prst="rect">
            <a:avLst/>
          </a:prstGeom>
          <a:solidFill>
            <a:srgbClr val="6C1D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CDCD4-7444-9317-4106-C1ADFD3F7D01}"/>
              </a:ext>
            </a:extLst>
          </p:cNvPr>
          <p:cNvSpPr/>
          <p:nvPr userDrawn="1"/>
        </p:nvSpPr>
        <p:spPr>
          <a:xfrm>
            <a:off x="12714651" y="909276"/>
            <a:ext cx="360000" cy="360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7B4911-B151-AD14-B7AD-C5913085D73E}"/>
              </a:ext>
            </a:extLst>
          </p:cNvPr>
          <p:cNvSpPr/>
          <p:nvPr userDrawn="1"/>
        </p:nvSpPr>
        <p:spPr>
          <a:xfrm>
            <a:off x="13164204" y="909276"/>
            <a:ext cx="360000" cy="360000"/>
          </a:xfrm>
          <a:prstGeom prst="rect">
            <a:avLst/>
          </a:prstGeom>
          <a:solidFill>
            <a:srgbClr val="9095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497A8F-6983-5798-7C60-D918E65680B3}"/>
              </a:ext>
            </a:extLst>
          </p:cNvPr>
          <p:cNvSpPr/>
          <p:nvPr userDrawn="1"/>
        </p:nvSpPr>
        <p:spPr>
          <a:xfrm>
            <a:off x="13613757" y="909276"/>
            <a:ext cx="360000" cy="360000"/>
          </a:xfrm>
          <a:prstGeom prst="rect">
            <a:avLst/>
          </a:prstGeom>
          <a:solidFill>
            <a:srgbClr val="BA53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8CDCE7-9D07-14DB-6555-C30D6ADBC64A}"/>
              </a:ext>
            </a:extLst>
          </p:cNvPr>
          <p:cNvSpPr/>
          <p:nvPr userDrawn="1"/>
        </p:nvSpPr>
        <p:spPr>
          <a:xfrm>
            <a:off x="12265098" y="1543914"/>
            <a:ext cx="360000" cy="360000"/>
          </a:xfrm>
          <a:prstGeom prst="rect">
            <a:avLst/>
          </a:prstGeom>
          <a:solidFill>
            <a:srgbClr val="6C1D4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99084D-1E3F-8F35-6F04-C3865BB5A8FB}"/>
              </a:ext>
            </a:extLst>
          </p:cNvPr>
          <p:cNvSpPr/>
          <p:nvPr userDrawn="1"/>
        </p:nvSpPr>
        <p:spPr>
          <a:xfrm>
            <a:off x="12714651" y="1543914"/>
            <a:ext cx="360000" cy="360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D8C067-B2FA-7334-91D0-37DD0F0C006A}"/>
              </a:ext>
            </a:extLst>
          </p:cNvPr>
          <p:cNvSpPr/>
          <p:nvPr userDrawn="1"/>
        </p:nvSpPr>
        <p:spPr>
          <a:xfrm>
            <a:off x="13164204" y="1543914"/>
            <a:ext cx="360000" cy="360000"/>
          </a:xfrm>
          <a:prstGeom prst="rect">
            <a:avLst/>
          </a:prstGeom>
          <a:solidFill>
            <a:srgbClr val="9095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97E55E-499D-4143-3597-89A10CBB5D3B}"/>
              </a:ext>
            </a:extLst>
          </p:cNvPr>
          <p:cNvSpPr/>
          <p:nvPr userDrawn="1"/>
        </p:nvSpPr>
        <p:spPr>
          <a:xfrm>
            <a:off x="13613757" y="1543914"/>
            <a:ext cx="360000" cy="360000"/>
          </a:xfrm>
          <a:prstGeom prst="rect">
            <a:avLst/>
          </a:prstGeom>
          <a:solidFill>
            <a:srgbClr val="BA53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08EA5-9D07-E191-2A60-B67A1A5E09E4}"/>
              </a:ext>
            </a:extLst>
          </p:cNvPr>
          <p:cNvSpPr txBox="1"/>
          <p:nvPr userDrawn="1"/>
        </p:nvSpPr>
        <p:spPr>
          <a:xfrm>
            <a:off x="12214618" y="0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 original</a:t>
            </a:r>
            <a:endParaRPr lang="ca-E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B3FE3-05C3-F80E-7A41-D69D3B0F052C}"/>
              </a:ext>
            </a:extLst>
          </p:cNvPr>
          <p:cNvSpPr txBox="1"/>
          <p:nvPr userDrawn="1"/>
        </p:nvSpPr>
        <p:spPr>
          <a:xfrm>
            <a:off x="12214618" y="63463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20% Transparència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D1F0E1-F4F3-A9DF-F863-0E17C1A6D86D}"/>
              </a:ext>
            </a:extLst>
          </p:cNvPr>
          <p:cNvSpPr txBox="1"/>
          <p:nvPr userDrawn="1"/>
        </p:nvSpPr>
        <p:spPr>
          <a:xfrm>
            <a:off x="12214618" y="126927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40% Transparència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A028AC-0A43-5971-F549-CD46115021E4}"/>
              </a:ext>
            </a:extLst>
          </p:cNvPr>
          <p:cNvSpPr/>
          <p:nvPr userDrawn="1"/>
        </p:nvSpPr>
        <p:spPr>
          <a:xfrm>
            <a:off x="12265098" y="2200326"/>
            <a:ext cx="360000" cy="360000"/>
          </a:xfrm>
          <a:prstGeom prst="rect">
            <a:avLst/>
          </a:prstGeom>
          <a:solidFill>
            <a:srgbClr val="6C1D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418670-4CEE-E2B6-6B89-3101CCBB0CFF}"/>
              </a:ext>
            </a:extLst>
          </p:cNvPr>
          <p:cNvSpPr/>
          <p:nvPr userDrawn="1"/>
        </p:nvSpPr>
        <p:spPr>
          <a:xfrm>
            <a:off x="12714651" y="2200326"/>
            <a:ext cx="360000" cy="360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7AC609-4C2B-BF3D-B02B-9CE84D2761A2}"/>
              </a:ext>
            </a:extLst>
          </p:cNvPr>
          <p:cNvSpPr/>
          <p:nvPr userDrawn="1"/>
        </p:nvSpPr>
        <p:spPr>
          <a:xfrm>
            <a:off x="13164204" y="2200326"/>
            <a:ext cx="360000" cy="360000"/>
          </a:xfrm>
          <a:prstGeom prst="rect">
            <a:avLst/>
          </a:prstGeom>
          <a:solidFill>
            <a:srgbClr val="90959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265210-CC95-B13B-FBDF-0E4B4FB3E9E3}"/>
              </a:ext>
            </a:extLst>
          </p:cNvPr>
          <p:cNvSpPr/>
          <p:nvPr userDrawn="1"/>
        </p:nvSpPr>
        <p:spPr>
          <a:xfrm>
            <a:off x="13613757" y="2200326"/>
            <a:ext cx="360000" cy="360000"/>
          </a:xfrm>
          <a:prstGeom prst="rect">
            <a:avLst/>
          </a:prstGeom>
          <a:solidFill>
            <a:srgbClr val="BA53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24C510-8033-5C31-88B7-BA6D0575A7D4}"/>
              </a:ext>
            </a:extLst>
          </p:cNvPr>
          <p:cNvSpPr/>
          <p:nvPr userDrawn="1"/>
        </p:nvSpPr>
        <p:spPr>
          <a:xfrm>
            <a:off x="12265098" y="2834964"/>
            <a:ext cx="360000" cy="360000"/>
          </a:xfrm>
          <a:prstGeom prst="rect">
            <a:avLst/>
          </a:prstGeom>
          <a:solidFill>
            <a:srgbClr val="6C1D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241521-4F1D-0F8C-2709-1AD982E00981}"/>
              </a:ext>
            </a:extLst>
          </p:cNvPr>
          <p:cNvSpPr/>
          <p:nvPr userDrawn="1"/>
        </p:nvSpPr>
        <p:spPr>
          <a:xfrm>
            <a:off x="12714651" y="2834964"/>
            <a:ext cx="360000" cy="360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6089B0-6AF9-8B4B-4692-B2EB961F509D}"/>
              </a:ext>
            </a:extLst>
          </p:cNvPr>
          <p:cNvSpPr/>
          <p:nvPr userDrawn="1"/>
        </p:nvSpPr>
        <p:spPr>
          <a:xfrm>
            <a:off x="13164204" y="2834964"/>
            <a:ext cx="360000" cy="360000"/>
          </a:xfrm>
          <a:prstGeom prst="rect">
            <a:avLst/>
          </a:prstGeom>
          <a:solidFill>
            <a:srgbClr val="9095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46A76A-97FD-7359-2443-5174578DF028}"/>
              </a:ext>
            </a:extLst>
          </p:cNvPr>
          <p:cNvSpPr/>
          <p:nvPr userDrawn="1"/>
        </p:nvSpPr>
        <p:spPr>
          <a:xfrm>
            <a:off x="13613757" y="2834964"/>
            <a:ext cx="360000" cy="360000"/>
          </a:xfrm>
          <a:prstGeom prst="rect">
            <a:avLst/>
          </a:prstGeom>
          <a:solidFill>
            <a:srgbClr val="BA53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407EF-C78C-D5C9-95DF-4698B16A8DB7}"/>
              </a:ext>
            </a:extLst>
          </p:cNvPr>
          <p:cNvSpPr txBox="1"/>
          <p:nvPr userDrawn="1"/>
        </p:nvSpPr>
        <p:spPr>
          <a:xfrm>
            <a:off x="12214618" y="192568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 Transparència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3EC716-9E54-C4CD-62D7-0DB9209CFA6A}"/>
              </a:ext>
            </a:extLst>
          </p:cNvPr>
          <p:cNvSpPr txBox="1"/>
          <p:nvPr userDrawn="1"/>
        </p:nvSpPr>
        <p:spPr>
          <a:xfrm>
            <a:off x="12214618" y="256032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80% Transparència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A3485F-EF93-2D52-2A04-17F4D0E60936}"/>
              </a:ext>
            </a:extLst>
          </p:cNvPr>
          <p:cNvSpPr/>
          <p:nvPr userDrawn="1"/>
        </p:nvSpPr>
        <p:spPr>
          <a:xfrm>
            <a:off x="-1844602" y="274638"/>
            <a:ext cx="360000" cy="360000"/>
          </a:xfrm>
          <a:prstGeom prst="rect">
            <a:avLst/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488614-7F27-6E4C-FA6A-E774CB3470FC}"/>
              </a:ext>
            </a:extLst>
          </p:cNvPr>
          <p:cNvSpPr txBox="1"/>
          <p:nvPr userDrawn="1"/>
        </p:nvSpPr>
        <p:spPr>
          <a:xfrm>
            <a:off x="-1842021" y="-430887"/>
            <a:ext cx="1705073" cy="430887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COLORS IDENTITAT GRÀFICA IRBLLEIDA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CB50CC-84A5-0B42-16B3-1E01F5495810}"/>
              </a:ext>
            </a:extLst>
          </p:cNvPr>
          <p:cNvSpPr/>
          <p:nvPr userDrawn="1"/>
        </p:nvSpPr>
        <p:spPr>
          <a:xfrm>
            <a:off x="-1395049" y="274638"/>
            <a:ext cx="360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7E596F-1F87-118A-D729-9ADFDEBE6A30}"/>
              </a:ext>
            </a:extLst>
          </p:cNvPr>
          <p:cNvSpPr/>
          <p:nvPr userDrawn="1"/>
        </p:nvSpPr>
        <p:spPr>
          <a:xfrm>
            <a:off x="-945496" y="274638"/>
            <a:ext cx="360000" cy="360000"/>
          </a:xfrm>
          <a:prstGeom prst="rect">
            <a:avLst/>
          </a:prstGeom>
          <a:solidFill>
            <a:srgbClr val="909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BD139-E3A9-E610-F9BC-8F9743C4CEFE}"/>
              </a:ext>
            </a:extLst>
          </p:cNvPr>
          <p:cNvSpPr/>
          <p:nvPr userDrawn="1"/>
        </p:nvSpPr>
        <p:spPr>
          <a:xfrm>
            <a:off x="-495943" y="274638"/>
            <a:ext cx="360000" cy="360000"/>
          </a:xfrm>
          <a:prstGeom prst="rect">
            <a:avLst/>
          </a:prstGeom>
          <a:solidFill>
            <a:srgbClr val="BA5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A2F690-2301-5076-4C06-D985ADFFFB16}"/>
              </a:ext>
            </a:extLst>
          </p:cNvPr>
          <p:cNvSpPr/>
          <p:nvPr userDrawn="1"/>
        </p:nvSpPr>
        <p:spPr>
          <a:xfrm>
            <a:off x="-1844602" y="909276"/>
            <a:ext cx="360000" cy="360000"/>
          </a:xfrm>
          <a:prstGeom prst="rect">
            <a:avLst/>
          </a:prstGeom>
          <a:solidFill>
            <a:srgbClr val="77AC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C4718C-A86A-7B3A-3EC9-E45149F489B8}"/>
              </a:ext>
            </a:extLst>
          </p:cNvPr>
          <p:cNvSpPr/>
          <p:nvPr userDrawn="1"/>
        </p:nvSpPr>
        <p:spPr>
          <a:xfrm>
            <a:off x="-1395049" y="909276"/>
            <a:ext cx="360000" cy="360000"/>
          </a:xfrm>
          <a:prstGeom prst="rect">
            <a:avLst/>
          </a:prstGeom>
          <a:solidFill>
            <a:srgbClr val="E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E64F00-5C75-0A0D-6CC9-09368D1612F0}"/>
              </a:ext>
            </a:extLst>
          </p:cNvPr>
          <p:cNvSpPr txBox="1"/>
          <p:nvPr userDrawn="1"/>
        </p:nvSpPr>
        <p:spPr>
          <a:xfrm>
            <a:off x="-1895082" y="0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 original</a:t>
            </a:r>
            <a:endParaRPr lang="ca-E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C8B5C3-26BD-00A8-9BFB-D3869A8FE6F5}"/>
              </a:ext>
            </a:extLst>
          </p:cNvPr>
          <p:cNvSpPr txBox="1"/>
          <p:nvPr userDrawn="1"/>
        </p:nvSpPr>
        <p:spPr>
          <a:xfrm>
            <a:off x="-1895082" y="63463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</a:t>
            </a:r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XX aniversari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BB13B0-6E66-C24F-3994-583C7A809C9A}"/>
              </a:ext>
            </a:extLst>
          </p:cNvPr>
          <p:cNvSpPr txBox="1"/>
          <p:nvPr userDrawn="1"/>
        </p:nvSpPr>
        <p:spPr>
          <a:xfrm>
            <a:off x="-1895082" y="126927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Altres colors acceptats</a:t>
            </a:r>
          </a:p>
        </p:txBody>
      </p:sp>
      <p:sp>
        <p:nvSpPr>
          <p:cNvPr id="16384" name="Rectangle 16383">
            <a:extLst>
              <a:ext uri="{FF2B5EF4-FFF2-40B4-BE49-F238E27FC236}">
                <a16:creationId xmlns:a16="http://schemas.microsoft.com/office/drawing/2014/main" id="{84CAAA69-D12D-9637-B2BA-768B6F6ACCA2}"/>
              </a:ext>
            </a:extLst>
          </p:cNvPr>
          <p:cNvSpPr/>
          <p:nvPr userDrawn="1"/>
        </p:nvSpPr>
        <p:spPr>
          <a:xfrm>
            <a:off x="-1844602" y="1565688"/>
            <a:ext cx="36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85" name="Rectangle 16384">
            <a:extLst>
              <a:ext uri="{FF2B5EF4-FFF2-40B4-BE49-F238E27FC236}">
                <a16:creationId xmlns:a16="http://schemas.microsoft.com/office/drawing/2014/main" id="{81CD69F6-A222-1FA8-00FA-07335B9D60AB}"/>
              </a:ext>
            </a:extLst>
          </p:cNvPr>
          <p:cNvSpPr/>
          <p:nvPr userDrawn="1"/>
        </p:nvSpPr>
        <p:spPr>
          <a:xfrm>
            <a:off x="-1395049" y="1565688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88" name="Rectangle 16387">
            <a:extLst>
              <a:ext uri="{FF2B5EF4-FFF2-40B4-BE49-F238E27FC236}">
                <a16:creationId xmlns:a16="http://schemas.microsoft.com/office/drawing/2014/main" id="{575A1ACC-1E50-ED97-504D-7128D55DCFDE}"/>
              </a:ext>
            </a:extLst>
          </p:cNvPr>
          <p:cNvSpPr/>
          <p:nvPr userDrawn="1"/>
        </p:nvSpPr>
        <p:spPr>
          <a:xfrm>
            <a:off x="-945496" y="1565688"/>
            <a:ext cx="36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89" name="Rectangle 16388">
            <a:extLst>
              <a:ext uri="{FF2B5EF4-FFF2-40B4-BE49-F238E27FC236}">
                <a16:creationId xmlns:a16="http://schemas.microsoft.com/office/drawing/2014/main" id="{C1674A47-94DA-C996-6567-BE79E5E928B2}"/>
              </a:ext>
            </a:extLst>
          </p:cNvPr>
          <p:cNvSpPr/>
          <p:nvPr userDrawn="1"/>
        </p:nvSpPr>
        <p:spPr>
          <a:xfrm>
            <a:off x="-495943" y="1565688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90" name="TextBox 16389">
            <a:extLst>
              <a:ext uri="{FF2B5EF4-FFF2-40B4-BE49-F238E27FC236}">
                <a16:creationId xmlns:a16="http://schemas.microsoft.com/office/drawing/2014/main" id="{8B514277-1A5C-35B5-B1D8-F616DAA18B8E}"/>
              </a:ext>
            </a:extLst>
          </p:cNvPr>
          <p:cNvSpPr txBox="1"/>
          <p:nvPr userDrawn="1"/>
        </p:nvSpPr>
        <p:spPr>
          <a:xfrm>
            <a:off x="0" y="-430887"/>
            <a:ext cx="12192000" cy="369332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ca-ES" b="1" noProof="0">
                <a:solidFill>
                  <a:schemeClr val="bg1"/>
                </a:solidFill>
              </a:rPr>
              <a:t>Font: LATO (alternativament, CALIBRI) </a:t>
            </a:r>
            <a:r>
              <a:rPr lang="ca-ES" b="1" noProof="0">
                <a:solidFill>
                  <a:schemeClr val="bg1"/>
                </a:solidFill>
                <a:sym typeface="Wingdings" panose="05000000000000000000" pitchFamily="2" charset="2"/>
              </a:rPr>
              <a:t> el </a:t>
            </a:r>
            <a:r>
              <a:rPr lang="ca-ES" b="1" noProof="0" err="1">
                <a:solidFill>
                  <a:schemeClr val="bg1"/>
                </a:solidFill>
                <a:sym typeface="Wingdings" panose="05000000000000000000" pitchFamily="2" charset="2"/>
              </a:rPr>
              <a:t>tamany</a:t>
            </a:r>
            <a:r>
              <a:rPr lang="ca-ES" b="1" noProof="0">
                <a:solidFill>
                  <a:schemeClr val="bg1"/>
                </a:solidFill>
                <a:sym typeface="Wingdings" panose="05000000000000000000" pitchFamily="2" charset="2"/>
              </a:rPr>
              <a:t> mínim de lletra per una bona lectura en mode presentació es de 12</a:t>
            </a:r>
            <a:endParaRPr lang="ca-ES" b="1" noProof="0">
              <a:solidFill>
                <a:schemeClr val="bg1"/>
              </a:solidFill>
            </a:endParaRPr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9C1451CA-8AAF-E629-AD88-A0AD8818EB49}"/>
              </a:ext>
            </a:extLst>
          </p:cNvPr>
          <p:cNvSpPr/>
          <p:nvPr userDrawn="1"/>
        </p:nvSpPr>
        <p:spPr>
          <a:xfrm>
            <a:off x="12265098" y="3483037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EC3A8998-42FE-90A2-C95C-73A4F45E0FA7}"/>
              </a:ext>
            </a:extLst>
          </p:cNvPr>
          <p:cNvSpPr/>
          <p:nvPr userDrawn="1"/>
        </p:nvSpPr>
        <p:spPr>
          <a:xfrm>
            <a:off x="12714651" y="3483037"/>
            <a:ext cx="360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398" name="TextBox 16397">
            <a:extLst>
              <a:ext uri="{FF2B5EF4-FFF2-40B4-BE49-F238E27FC236}">
                <a16:creationId xmlns:a16="http://schemas.microsoft.com/office/drawing/2014/main" id="{DFE9E25B-720B-C857-64C7-74934B763124}"/>
              </a:ext>
            </a:extLst>
          </p:cNvPr>
          <p:cNvSpPr txBox="1"/>
          <p:nvPr userDrawn="1"/>
        </p:nvSpPr>
        <p:spPr>
          <a:xfrm>
            <a:off x="12214618" y="3208399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B&amp;N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B92331-8881-E1B0-1603-D06D415BF2A6}"/>
              </a:ext>
            </a:extLst>
          </p:cNvPr>
          <p:cNvSpPr/>
          <p:nvPr userDrawn="1"/>
        </p:nvSpPr>
        <p:spPr>
          <a:xfrm>
            <a:off x="-211343" y="1155497"/>
            <a:ext cx="11988000" cy="125888"/>
          </a:xfrm>
          <a:prstGeom prst="roundRect">
            <a:avLst>
              <a:gd name="adj" fmla="val 50000"/>
            </a:avLst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4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libri Bold" panose="020F0702030404030204" pitchFamily="34" charset="0"/>
          <a:ea typeface="Calibri Bold" panose="020F0702030404030204" pitchFamily="34" charset="0"/>
          <a:cs typeface="Calibri Bold" panose="020F07020304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5000">
              <a:srgbClr val="6C1D41"/>
            </a:gs>
            <a:gs pos="0">
              <a:srgbClr val="BA538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BA84B-7D72-8B69-0535-E5A8B2551B5B}"/>
              </a:ext>
            </a:extLst>
          </p:cNvPr>
          <p:cNvSpPr/>
          <p:nvPr userDrawn="1"/>
        </p:nvSpPr>
        <p:spPr>
          <a:xfrm>
            <a:off x="12265098" y="274638"/>
            <a:ext cx="360000" cy="360000"/>
          </a:xfrm>
          <a:prstGeom prst="rect">
            <a:avLst/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C696F-4EA6-C70D-C830-9373AD338274}"/>
              </a:ext>
            </a:extLst>
          </p:cNvPr>
          <p:cNvSpPr txBox="1"/>
          <p:nvPr userDrawn="1"/>
        </p:nvSpPr>
        <p:spPr>
          <a:xfrm>
            <a:off x="12267679" y="-430887"/>
            <a:ext cx="1705073" cy="430887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DEGRADATS SEGONS TRANSPARÈNCIA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EF99-232D-A614-5DFB-39C9A78A5E14}"/>
              </a:ext>
            </a:extLst>
          </p:cNvPr>
          <p:cNvSpPr/>
          <p:nvPr userDrawn="1"/>
        </p:nvSpPr>
        <p:spPr>
          <a:xfrm>
            <a:off x="12714651" y="274638"/>
            <a:ext cx="360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A810D-ECA1-3A90-12C4-E25BF6256ED8}"/>
              </a:ext>
            </a:extLst>
          </p:cNvPr>
          <p:cNvSpPr/>
          <p:nvPr userDrawn="1"/>
        </p:nvSpPr>
        <p:spPr>
          <a:xfrm>
            <a:off x="13164204" y="274638"/>
            <a:ext cx="360000" cy="360000"/>
          </a:xfrm>
          <a:prstGeom prst="rect">
            <a:avLst/>
          </a:prstGeom>
          <a:solidFill>
            <a:srgbClr val="909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E92530-B592-E25A-F380-34ED4CF5B911}"/>
              </a:ext>
            </a:extLst>
          </p:cNvPr>
          <p:cNvSpPr/>
          <p:nvPr userDrawn="1"/>
        </p:nvSpPr>
        <p:spPr>
          <a:xfrm>
            <a:off x="13613757" y="274638"/>
            <a:ext cx="360000" cy="360000"/>
          </a:xfrm>
          <a:prstGeom prst="rect">
            <a:avLst/>
          </a:prstGeom>
          <a:solidFill>
            <a:srgbClr val="BA5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3B4661-EAB2-3945-3F20-DE9721DA3EED}"/>
              </a:ext>
            </a:extLst>
          </p:cNvPr>
          <p:cNvSpPr/>
          <p:nvPr userDrawn="1"/>
        </p:nvSpPr>
        <p:spPr>
          <a:xfrm>
            <a:off x="12265098" y="909276"/>
            <a:ext cx="360000" cy="360000"/>
          </a:xfrm>
          <a:prstGeom prst="rect">
            <a:avLst/>
          </a:prstGeom>
          <a:solidFill>
            <a:srgbClr val="6C1D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1A4ED-DC7A-BA33-E760-4543CF71D3E3}"/>
              </a:ext>
            </a:extLst>
          </p:cNvPr>
          <p:cNvSpPr/>
          <p:nvPr userDrawn="1"/>
        </p:nvSpPr>
        <p:spPr>
          <a:xfrm>
            <a:off x="12714651" y="909276"/>
            <a:ext cx="360000" cy="360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E79C9E-5596-00F1-B564-7BD22DDD6F7A}"/>
              </a:ext>
            </a:extLst>
          </p:cNvPr>
          <p:cNvSpPr/>
          <p:nvPr userDrawn="1"/>
        </p:nvSpPr>
        <p:spPr>
          <a:xfrm>
            <a:off x="13164204" y="909276"/>
            <a:ext cx="360000" cy="360000"/>
          </a:xfrm>
          <a:prstGeom prst="rect">
            <a:avLst/>
          </a:prstGeom>
          <a:solidFill>
            <a:srgbClr val="9095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605A8D-E643-B454-C7EF-0FE74522FC96}"/>
              </a:ext>
            </a:extLst>
          </p:cNvPr>
          <p:cNvSpPr/>
          <p:nvPr userDrawn="1"/>
        </p:nvSpPr>
        <p:spPr>
          <a:xfrm>
            <a:off x="13613757" y="909276"/>
            <a:ext cx="360000" cy="360000"/>
          </a:xfrm>
          <a:prstGeom prst="rect">
            <a:avLst/>
          </a:prstGeom>
          <a:solidFill>
            <a:srgbClr val="BA53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6CD18B-5FAD-3C2F-7E1A-50AA92938D2D}"/>
              </a:ext>
            </a:extLst>
          </p:cNvPr>
          <p:cNvSpPr/>
          <p:nvPr userDrawn="1"/>
        </p:nvSpPr>
        <p:spPr>
          <a:xfrm>
            <a:off x="12265098" y="1543914"/>
            <a:ext cx="360000" cy="360000"/>
          </a:xfrm>
          <a:prstGeom prst="rect">
            <a:avLst/>
          </a:prstGeom>
          <a:solidFill>
            <a:srgbClr val="6C1D4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1CCA6-DA6D-BB68-A0D7-46086EA3EED4}"/>
              </a:ext>
            </a:extLst>
          </p:cNvPr>
          <p:cNvSpPr/>
          <p:nvPr userDrawn="1"/>
        </p:nvSpPr>
        <p:spPr>
          <a:xfrm>
            <a:off x="12714651" y="1543914"/>
            <a:ext cx="360000" cy="360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0FE847-689E-D8EE-08EF-81CB00E47CB7}"/>
              </a:ext>
            </a:extLst>
          </p:cNvPr>
          <p:cNvSpPr/>
          <p:nvPr userDrawn="1"/>
        </p:nvSpPr>
        <p:spPr>
          <a:xfrm>
            <a:off x="13164204" y="1543914"/>
            <a:ext cx="360000" cy="360000"/>
          </a:xfrm>
          <a:prstGeom prst="rect">
            <a:avLst/>
          </a:prstGeom>
          <a:solidFill>
            <a:srgbClr val="9095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C11F0C-5651-8E60-CB48-3AEE2A081432}"/>
              </a:ext>
            </a:extLst>
          </p:cNvPr>
          <p:cNvSpPr/>
          <p:nvPr userDrawn="1"/>
        </p:nvSpPr>
        <p:spPr>
          <a:xfrm>
            <a:off x="13613757" y="1543914"/>
            <a:ext cx="360000" cy="360000"/>
          </a:xfrm>
          <a:prstGeom prst="rect">
            <a:avLst/>
          </a:prstGeom>
          <a:solidFill>
            <a:srgbClr val="BA53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CAFF8-A294-0990-5B2D-2BB25F023D6B}"/>
              </a:ext>
            </a:extLst>
          </p:cNvPr>
          <p:cNvSpPr txBox="1"/>
          <p:nvPr userDrawn="1"/>
        </p:nvSpPr>
        <p:spPr>
          <a:xfrm>
            <a:off x="12214618" y="0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 original</a:t>
            </a:r>
            <a:endParaRPr lang="ca-E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F09B3-4830-B9B4-0CB9-83881510C679}"/>
              </a:ext>
            </a:extLst>
          </p:cNvPr>
          <p:cNvSpPr txBox="1"/>
          <p:nvPr userDrawn="1"/>
        </p:nvSpPr>
        <p:spPr>
          <a:xfrm>
            <a:off x="12214618" y="63463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20% Transparència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D3B420-7406-00BE-9C11-2A40E6F637FD}"/>
              </a:ext>
            </a:extLst>
          </p:cNvPr>
          <p:cNvSpPr txBox="1"/>
          <p:nvPr userDrawn="1"/>
        </p:nvSpPr>
        <p:spPr>
          <a:xfrm>
            <a:off x="12214618" y="126927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40% Transparència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11B5C2-777D-20A9-8941-D5C59AD357C8}"/>
              </a:ext>
            </a:extLst>
          </p:cNvPr>
          <p:cNvSpPr/>
          <p:nvPr userDrawn="1"/>
        </p:nvSpPr>
        <p:spPr>
          <a:xfrm>
            <a:off x="12265098" y="2200326"/>
            <a:ext cx="360000" cy="360000"/>
          </a:xfrm>
          <a:prstGeom prst="rect">
            <a:avLst/>
          </a:prstGeom>
          <a:solidFill>
            <a:srgbClr val="6C1D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3A8BC0-B226-EE93-F1EB-1D84D4B6FD64}"/>
              </a:ext>
            </a:extLst>
          </p:cNvPr>
          <p:cNvSpPr/>
          <p:nvPr userDrawn="1"/>
        </p:nvSpPr>
        <p:spPr>
          <a:xfrm>
            <a:off x="12714651" y="2200326"/>
            <a:ext cx="360000" cy="360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58AFC0-7591-8E85-E728-7BD2028C9534}"/>
              </a:ext>
            </a:extLst>
          </p:cNvPr>
          <p:cNvSpPr/>
          <p:nvPr userDrawn="1"/>
        </p:nvSpPr>
        <p:spPr>
          <a:xfrm>
            <a:off x="13164204" y="2200326"/>
            <a:ext cx="360000" cy="360000"/>
          </a:xfrm>
          <a:prstGeom prst="rect">
            <a:avLst/>
          </a:prstGeom>
          <a:solidFill>
            <a:srgbClr val="90959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396ADD-F732-B20F-0165-653B6FDE5961}"/>
              </a:ext>
            </a:extLst>
          </p:cNvPr>
          <p:cNvSpPr/>
          <p:nvPr userDrawn="1"/>
        </p:nvSpPr>
        <p:spPr>
          <a:xfrm>
            <a:off x="13613757" y="2200326"/>
            <a:ext cx="360000" cy="360000"/>
          </a:xfrm>
          <a:prstGeom prst="rect">
            <a:avLst/>
          </a:prstGeom>
          <a:solidFill>
            <a:srgbClr val="BA53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942C84-BE8A-F9A9-CCCC-387DF9CB472F}"/>
              </a:ext>
            </a:extLst>
          </p:cNvPr>
          <p:cNvSpPr/>
          <p:nvPr userDrawn="1"/>
        </p:nvSpPr>
        <p:spPr>
          <a:xfrm>
            <a:off x="12265098" y="2834964"/>
            <a:ext cx="360000" cy="360000"/>
          </a:xfrm>
          <a:prstGeom prst="rect">
            <a:avLst/>
          </a:prstGeom>
          <a:solidFill>
            <a:srgbClr val="6C1D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FA40BA-3EA2-0B60-1C9D-6ADDF07B7789}"/>
              </a:ext>
            </a:extLst>
          </p:cNvPr>
          <p:cNvSpPr/>
          <p:nvPr userDrawn="1"/>
        </p:nvSpPr>
        <p:spPr>
          <a:xfrm>
            <a:off x="12714651" y="2834964"/>
            <a:ext cx="360000" cy="360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05B183-0AB8-B952-85B2-36E4345B28CC}"/>
              </a:ext>
            </a:extLst>
          </p:cNvPr>
          <p:cNvSpPr/>
          <p:nvPr userDrawn="1"/>
        </p:nvSpPr>
        <p:spPr>
          <a:xfrm>
            <a:off x="13164204" y="2834964"/>
            <a:ext cx="360000" cy="360000"/>
          </a:xfrm>
          <a:prstGeom prst="rect">
            <a:avLst/>
          </a:prstGeom>
          <a:solidFill>
            <a:srgbClr val="9095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A42639-88FB-18CE-6C80-8DF3300D5567}"/>
              </a:ext>
            </a:extLst>
          </p:cNvPr>
          <p:cNvSpPr/>
          <p:nvPr userDrawn="1"/>
        </p:nvSpPr>
        <p:spPr>
          <a:xfrm>
            <a:off x="13613757" y="2834964"/>
            <a:ext cx="360000" cy="360000"/>
          </a:xfrm>
          <a:prstGeom prst="rect">
            <a:avLst/>
          </a:prstGeom>
          <a:solidFill>
            <a:srgbClr val="BA53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A16452-C73D-4A2F-9C42-20C2ED3CE2D1}"/>
              </a:ext>
            </a:extLst>
          </p:cNvPr>
          <p:cNvSpPr txBox="1"/>
          <p:nvPr userDrawn="1"/>
        </p:nvSpPr>
        <p:spPr>
          <a:xfrm>
            <a:off x="12214618" y="192568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 Transparència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035C9A-AF5E-6947-DC4D-BD0E6D89CBFF}"/>
              </a:ext>
            </a:extLst>
          </p:cNvPr>
          <p:cNvSpPr txBox="1"/>
          <p:nvPr userDrawn="1"/>
        </p:nvSpPr>
        <p:spPr>
          <a:xfrm>
            <a:off x="12214618" y="256032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80% Transparència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7FB1BA-2F5F-9060-D617-009DD9A63378}"/>
              </a:ext>
            </a:extLst>
          </p:cNvPr>
          <p:cNvSpPr/>
          <p:nvPr userDrawn="1"/>
        </p:nvSpPr>
        <p:spPr>
          <a:xfrm>
            <a:off x="-1844602" y="274638"/>
            <a:ext cx="360000" cy="360000"/>
          </a:xfrm>
          <a:prstGeom prst="rect">
            <a:avLst/>
          </a:prstGeom>
          <a:solidFill>
            <a:srgbClr val="6C1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C93D1B-6339-892A-DCF3-B5937DFCC6B5}"/>
              </a:ext>
            </a:extLst>
          </p:cNvPr>
          <p:cNvSpPr txBox="1"/>
          <p:nvPr userDrawn="1"/>
        </p:nvSpPr>
        <p:spPr>
          <a:xfrm>
            <a:off x="-1842021" y="-430887"/>
            <a:ext cx="1705073" cy="430887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COLORS IDENTITAT GRÀFICA IRBLLEIDA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0BCB9C-3027-F904-59CC-F70E8D389E5A}"/>
              </a:ext>
            </a:extLst>
          </p:cNvPr>
          <p:cNvSpPr/>
          <p:nvPr userDrawn="1"/>
        </p:nvSpPr>
        <p:spPr>
          <a:xfrm>
            <a:off x="-1395049" y="274638"/>
            <a:ext cx="360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D6BF30-89DB-2626-4C35-8CD46057BF08}"/>
              </a:ext>
            </a:extLst>
          </p:cNvPr>
          <p:cNvSpPr/>
          <p:nvPr userDrawn="1"/>
        </p:nvSpPr>
        <p:spPr>
          <a:xfrm>
            <a:off x="-945496" y="274638"/>
            <a:ext cx="360000" cy="360000"/>
          </a:xfrm>
          <a:prstGeom prst="rect">
            <a:avLst/>
          </a:prstGeom>
          <a:solidFill>
            <a:srgbClr val="9095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55829E-7E23-167D-254E-A7D8B11D38C7}"/>
              </a:ext>
            </a:extLst>
          </p:cNvPr>
          <p:cNvSpPr/>
          <p:nvPr userDrawn="1"/>
        </p:nvSpPr>
        <p:spPr>
          <a:xfrm>
            <a:off x="-495943" y="274638"/>
            <a:ext cx="360000" cy="360000"/>
          </a:xfrm>
          <a:prstGeom prst="rect">
            <a:avLst/>
          </a:prstGeom>
          <a:solidFill>
            <a:srgbClr val="BA5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1FD094-A44C-9B79-46E8-EE07F648B9D4}"/>
              </a:ext>
            </a:extLst>
          </p:cNvPr>
          <p:cNvSpPr/>
          <p:nvPr userDrawn="1"/>
        </p:nvSpPr>
        <p:spPr>
          <a:xfrm>
            <a:off x="-1844602" y="909276"/>
            <a:ext cx="360000" cy="360000"/>
          </a:xfrm>
          <a:prstGeom prst="rect">
            <a:avLst/>
          </a:prstGeom>
          <a:solidFill>
            <a:srgbClr val="77AC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0F1314-0455-59B9-4875-C6EC1F0DAF34}"/>
              </a:ext>
            </a:extLst>
          </p:cNvPr>
          <p:cNvSpPr/>
          <p:nvPr userDrawn="1"/>
        </p:nvSpPr>
        <p:spPr>
          <a:xfrm>
            <a:off x="-1395049" y="909276"/>
            <a:ext cx="360000" cy="360000"/>
          </a:xfrm>
          <a:prstGeom prst="rect">
            <a:avLst/>
          </a:prstGeom>
          <a:solidFill>
            <a:srgbClr val="E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A45E65-9A94-EE3E-67A9-8C05A3BF05E9}"/>
              </a:ext>
            </a:extLst>
          </p:cNvPr>
          <p:cNvSpPr txBox="1"/>
          <p:nvPr userDrawn="1"/>
        </p:nvSpPr>
        <p:spPr>
          <a:xfrm>
            <a:off x="-1895082" y="0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 original</a:t>
            </a:r>
            <a:endParaRPr lang="ca-E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D03EBE-4F56-9421-0746-196BA87A026E}"/>
              </a:ext>
            </a:extLst>
          </p:cNvPr>
          <p:cNvSpPr txBox="1"/>
          <p:nvPr userDrawn="1"/>
        </p:nvSpPr>
        <p:spPr>
          <a:xfrm>
            <a:off x="-1895082" y="634638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Pantone</a:t>
            </a:r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XX aniversari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BE14DA-3AAF-2C10-DD31-E1291ABC95A9}"/>
              </a:ext>
            </a:extLst>
          </p:cNvPr>
          <p:cNvSpPr txBox="1"/>
          <p:nvPr userDrawn="1"/>
        </p:nvSpPr>
        <p:spPr>
          <a:xfrm>
            <a:off x="-1895082" y="1269276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Altres colors acceptats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2C67C2-55A9-8AD8-BF85-6B28A4D0DE0C}"/>
              </a:ext>
            </a:extLst>
          </p:cNvPr>
          <p:cNvSpPr/>
          <p:nvPr userDrawn="1"/>
        </p:nvSpPr>
        <p:spPr>
          <a:xfrm>
            <a:off x="-1844602" y="1565688"/>
            <a:ext cx="36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4430BD-D1B2-78C1-7E9F-95AE9603906A}"/>
              </a:ext>
            </a:extLst>
          </p:cNvPr>
          <p:cNvSpPr/>
          <p:nvPr userDrawn="1"/>
        </p:nvSpPr>
        <p:spPr>
          <a:xfrm>
            <a:off x="-1395049" y="1565688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4A4FFA-3223-D405-B9FA-9CB0C22DCB36}"/>
              </a:ext>
            </a:extLst>
          </p:cNvPr>
          <p:cNvSpPr/>
          <p:nvPr userDrawn="1"/>
        </p:nvSpPr>
        <p:spPr>
          <a:xfrm>
            <a:off x="-945496" y="1565688"/>
            <a:ext cx="36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5E1929D-BC10-A1A4-548D-78B3FF9FAE7A}"/>
              </a:ext>
            </a:extLst>
          </p:cNvPr>
          <p:cNvSpPr/>
          <p:nvPr userDrawn="1"/>
        </p:nvSpPr>
        <p:spPr>
          <a:xfrm>
            <a:off x="-495943" y="1565688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33C9DC-D626-FA1A-1533-BB16D7ABFE96}"/>
              </a:ext>
            </a:extLst>
          </p:cNvPr>
          <p:cNvSpPr txBox="1"/>
          <p:nvPr userDrawn="1"/>
        </p:nvSpPr>
        <p:spPr>
          <a:xfrm>
            <a:off x="0" y="-430887"/>
            <a:ext cx="12192000" cy="369332"/>
          </a:xfrm>
          <a:prstGeom prst="rect">
            <a:avLst/>
          </a:prstGeom>
          <a:solidFill>
            <a:srgbClr val="6C1D41"/>
          </a:solidFill>
        </p:spPr>
        <p:txBody>
          <a:bodyPr wrap="square" rtlCol="0">
            <a:spAutoFit/>
          </a:bodyPr>
          <a:lstStyle/>
          <a:p>
            <a:r>
              <a:rPr lang="ca-ES" b="1" noProof="0">
                <a:solidFill>
                  <a:schemeClr val="bg1"/>
                </a:solidFill>
              </a:rPr>
              <a:t>Font: LATO (alternativament, CALIBRI) </a:t>
            </a:r>
            <a:r>
              <a:rPr lang="ca-ES" b="1" noProof="0">
                <a:solidFill>
                  <a:schemeClr val="bg1"/>
                </a:solidFill>
                <a:sym typeface="Wingdings" panose="05000000000000000000" pitchFamily="2" charset="2"/>
              </a:rPr>
              <a:t> el </a:t>
            </a:r>
            <a:r>
              <a:rPr lang="ca-ES" b="1" noProof="0" err="1">
                <a:solidFill>
                  <a:schemeClr val="bg1"/>
                </a:solidFill>
                <a:sym typeface="Wingdings" panose="05000000000000000000" pitchFamily="2" charset="2"/>
              </a:rPr>
              <a:t>tamany</a:t>
            </a:r>
            <a:r>
              <a:rPr lang="ca-ES" b="1" noProof="0">
                <a:solidFill>
                  <a:schemeClr val="bg1"/>
                </a:solidFill>
                <a:sym typeface="Wingdings" panose="05000000000000000000" pitchFamily="2" charset="2"/>
              </a:rPr>
              <a:t> mínim de lletra per una bona lectura en mode presentació es de 12</a:t>
            </a:r>
            <a:endParaRPr lang="ca-ES" b="1" noProof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391842E-B296-977C-1DDE-CB471084598C}"/>
              </a:ext>
            </a:extLst>
          </p:cNvPr>
          <p:cNvSpPr/>
          <p:nvPr userDrawn="1"/>
        </p:nvSpPr>
        <p:spPr>
          <a:xfrm>
            <a:off x="12265098" y="3483037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57DA45-3509-C05E-BFBA-1935FF026163}"/>
              </a:ext>
            </a:extLst>
          </p:cNvPr>
          <p:cNvSpPr/>
          <p:nvPr userDrawn="1"/>
        </p:nvSpPr>
        <p:spPr>
          <a:xfrm>
            <a:off x="12714651" y="3483037"/>
            <a:ext cx="360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C147D4-183E-A9A8-D858-478327ABEABC}"/>
              </a:ext>
            </a:extLst>
          </p:cNvPr>
          <p:cNvSpPr txBox="1"/>
          <p:nvPr userDrawn="1"/>
        </p:nvSpPr>
        <p:spPr>
          <a:xfrm>
            <a:off x="12214618" y="3208399"/>
            <a:ext cx="18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noProof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B&amp;N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91330F-0D73-C466-E5C0-AD3CCC56A78F}"/>
              </a:ext>
            </a:extLst>
          </p:cNvPr>
          <p:cNvSpPr/>
          <p:nvPr userDrawn="1"/>
        </p:nvSpPr>
        <p:spPr>
          <a:xfrm>
            <a:off x="-5950591" y="-5210724"/>
            <a:ext cx="12600000" cy="12600000"/>
          </a:xfrm>
          <a:prstGeom prst="ellipse">
            <a:avLst/>
          </a:prstGeom>
          <a:noFill/>
          <a:ln w="4508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126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4311" r:id="rId2"/>
    <p:sldLayoutId id="214748431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D58C0-377A-B5C7-0C23-09A646A03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ACD0-D0C6-8DE9-CEA6-9E9F86D1EB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D7B6B-FF52-8747-941C-6CA13AC600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9EC86-F479-388B-A2C3-788470CA7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297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AF59-04F9-17E3-3729-90F2351C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AB04B-B7A2-E78F-E910-184B5488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altLang="es-ES_tradnl"/>
              <a:t>Mes 20XX</a:t>
            </a:r>
            <a:endParaRPr lang="es-ES" alt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02EB4-4C83-61DD-7AA5-D53C764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ES_tradnl"/>
              <a:t>Títol de la presentación de peu de pàgina</a:t>
            </a:r>
            <a:endParaRPr lang="es-ES_tradnl" altLang="es-ES_trad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EE2D7-AD36-63CD-5420-1D6C7564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DA5-E8CC-8E44-BEB2-044C03F264EF}" type="slidenum">
              <a:rPr lang="es-ES" altLang="es-ES" smtClean="0"/>
              <a:pPr/>
              <a:t>2</a:t>
            </a:fld>
            <a:endParaRPr lang="es-ES" altLang="es-E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0ECE5-EA33-E26A-CE65-AF9855F8A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777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C54421-588C-D5DF-7EB5-CF5356B17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19E8-852A-1184-DF99-9AAE61AC0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Info@irblleida.cat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31099451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ES">
  <a:themeElements>
    <a:clrScheme name="IRBLleida-Identitat Gràfic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1D41"/>
      </a:accent1>
      <a:accent2>
        <a:srgbClr val="000000"/>
      </a:accent2>
      <a:accent3>
        <a:srgbClr val="909597"/>
      </a:accent3>
      <a:accent4>
        <a:srgbClr val="BA5382"/>
      </a:accent4>
      <a:accent5>
        <a:srgbClr val="77ACA3"/>
      </a:accent5>
      <a:accent6>
        <a:srgbClr val="E2FFFF"/>
      </a:accent6>
      <a:hlink>
        <a:srgbClr val="FE66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INGUT">
  <a:themeElements>
    <a:clrScheme name="IRBLleida-Identitat Gràfic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1D41"/>
      </a:accent1>
      <a:accent2>
        <a:srgbClr val="000000"/>
      </a:accent2>
      <a:accent3>
        <a:srgbClr val="909597"/>
      </a:accent3>
      <a:accent4>
        <a:srgbClr val="BA5382"/>
      </a:accent4>
      <a:accent5>
        <a:srgbClr val="77ACA3"/>
      </a:accent5>
      <a:accent6>
        <a:srgbClr val="E2FFFF"/>
      </a:accent6>
      <a:hlink>
        <a:srgbClr val="FE66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RAPORTADES">
  <a:themeElements>
    <a:clrScheme name="IRBLleida-Identitat Gràfic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1D41"/>
      </a:accent1>
      <a:accent2>
        <a:srgbClr val="000000"/>
      </a:accent2>
      <a:accent3>
        <a:srgbClr val="909597"/>
      </a:accent3>
      <a:accent4>
        <a:srgbClr val="BA5382"/>
      </a:accent4>
      <a:accent5>
        <a:srgbClr val="77ACA3"/>
      </a:accent5>
      <a:accent6>
        <a:srgbClr val="E2FFFF"/>
      </a:accent6>
      <a:hlink>
        <a:srgbClr val="FE66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8E7CC503A73F4CBBB6C5DC12B7B594" ma:contentTypeVersion="18" ma:contentTypeDescription="Crear nuevo documento." ma:contentTypeScope="" ma:versionID="5695220a20c20c31935beda057100ac1">
  <xsd:schema xmlns:xsd="http://www.w3.org/2001/XMLSchema" xmlns:xs="http://www.w3.org/2001/XMLSchema" xmlns:p="http://schemas.microsoft.com/office/2006/metadata/properties" xmlns:ns2="adac0d1d-ead0-44b1-aa05-cf5ec0c80528" xmlns:ns3="17ce1a54-0522-4644-8ff1-fb7529b45046" targetNamespace="http://schemas.microsoft.com/office/2006/metadata/properties" ma:root="true" ma:fieldsID="d6cdb8326509f214feb2bf12e54da17d" ns2:_="" ns3:_="">
    <xsd:import namespace="adac0d1d-ead0-44b1-aa05-cf5ec0c80528"/>
    <xsd:import namespace="17ce1a54-0522-4644-8ff1-fb7529b45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c0d1d-ead0-44b1-aa05-cf5ec0c80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9d962f4-445d-4c43-a9f4-8d70b4ec4a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e1a54-0522-4644-8ff1-fb7529b45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63eb0c-305e-499b-8f3b-f463f5271cee}" ma:internalName="TaxCatchAll" ma:showField="CatchAllData" ma:web="17ce1a54-0522-4644-8ff1-fb7529b450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ce1a54-0522-4644-8ff1-fb7529b45046" xsi:nil="true"/>
    <lcf76f155ced4ddcb4097134ff3c332f xmlns="adac0d1d-ead0-44b1-aa05-cf5ec0c805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6ABA2F-936B-42C2-A859-C59341083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c0d1d-ead0-44b1-aa05-cf5ec0c80528"/>
    <ds:schemaRef ds:uri="17ce1a54-0522-4644-8ff1-fb7529b45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5ADD9-9F07-4C9A-A766-469EBE18EB23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7ce1a54-0522-4644-8ff1-fb7529b45046"/>
    <ds:schemaRef ds:uri="adac0d1d-ead0-44b1-aa05-cf5ec0c8052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EA3EBA-4B6F-41CB-BCA5-2D549EAFAD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25723</TotalTime>
  <Words>16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PORTADES</vt:lpstr>
      <vt:lpstr>CONTINGUT</vt:lpstr>
      <vt:lpstr>CONTRAPORTADES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 ninou pers</dc:creator>
  <cp:lastModifiedBy>Oriol Gasa Falcon</cp:lastModifiedBy>
  <cp:revision>440</cp:revision>
  <cp:lastPrinted>2020-08-03T10:51:34Z</cp:lastPrinted>
  <dcterms:created xsi:type="dcterms:W3CDTF">2018-06-26T06:31:54Z</dcterms:created>
  <dcterms:modified xsi:type="dcterms:W3CDTF">2025-01-24T13:54:38Z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0x0101008C8E7CC503A73F4CBBB6C5DC12B7B594</vt:lpwstr>
  </property>
  <property fmtid="{D5CDD505-2E9C-101B-9397-08002B2CF9AE}" pid="3" name="Order">
    <vt:r8>228200</vt:r8>
  </property>
  <property fmtid="{D5CDD505-2E9C-101B-9397-08002B2CF9AE}" pid="4" name="MediaServiceImageTags">
    <vt:lpwstr/>
  </property>
</Properties>
</file>