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556" r:id="rId5"/>
    <p:sldId id="565" r:id="rId6"/>
    <p:sldId id="559" r:id="rId7"/>
    <p:sldId id="560" r:id="rId8"/>
    <p:sldId id="561" r:id="rId9"/>
    <p:sldId id="557" r:id="rId10"/>
    <p:sldId id="562" r:id="rId11"/>
    <p:sldId id="564" r:id="rId12"/>
    <p:sldId id="563" r:id="rId13"/>
  </p:sldIdLst>
  <p:sldSz cx="12192000" cy="6858000"/>
  <p:notesSz cx="10234613" cy="710406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163"/>
    <a:srgbClr val="6A1B3F"/>
    <a:srgbClr val="9C9E9F"/>
    <a:srgbClr val="F8A4A2"/>
    <a:srgbClr val="E29846"/>
    <a:srgbClr val="FF0000"/>
    <a:srgbClr val="DC1AA0"/>
    <a:srgbClr val="327EC4"/>
    <a:srgbClr val="0BB6EB"/>
    <a:srgbClr val="03F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5428CC-3949-4FFC-BA31-20B9B05E3B07}" v="3" dt="2024-02-13T10:22:11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5411" autoAdjust="0"/>
  </p:normalViewPr>
  <p:slideViewPr>
    <p:cSldViewPr snapToGrid="0">
      <p:cViewPr varScale="1">
        <p:scale>
          <a:sx n="82" d="100"/>
          <a:sy n="82" d="100"/>
        </p:scale>
        <p:origin x="480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0656"/>
    </p:cViewPr>
  </p:sorterViewPr>
  <p:notesViewPr>
    <p:cSldViewPr snapToGrid="0">
      <p:cViewPr varScale="1">
        <p:scale>
          <a:sx n="81" d="100"/>
          <a:sy n="81" d="100"/>
        </p:scale>
        <p:origin x="1877" y="48"/>
      </p:cViewPr>
      <p:guideLst>
        <p:guide orient="horz" pos="2238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435599" cy="939024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s-ES_tradnl" alt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797379" y="4"/>
            <a:ext cx="4435599" cy="355037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670F9E8-8921-5C44-A64A-8334EFFB6452}" type="datetimeFigureOut">
              <a:rPr lang="es-ES" altLang="es-ES_tradnl"/>
              <a:pPr/>
              <a:t>20/02/2024</a:t>
            </a:fld>
            <a:endParaRPr lang="es-ES" alt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6747370"/>
            <a:ext cx="4435599" cy="355037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s-ES_tradnl" alt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797379" y="6747370"/>
            <a:ext cx="4435599" cy="355037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4CD9155-22BA-5E4D-974E-DD336BB12D9F}" type="slidenum">
              <a:rPr lang="es-ES" altLang="es-ES"/>
              <a:pPr/>
              <a:t>‹#›</a:t>
            </a:fld>
            <a:endParaRPr lang="es-ES" altLang="es-ES"/>
          </a:p>
        </p:txBody>
      </p:sp>
      <p:pic>
        <p:nvPicPr>
          <p:cNvPr id="29702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4" y="3"/>
            <a:ext cx="1162094" cy="70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16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4"/>
            <a:ext cx="4435599" cy="355037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s-ES_tradnl" alt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797379" y="4"/>
            <a:ext cx="4435599" cy="355037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595F5CF-D1B8-0F4C-A0B7-4F05F466A789}" type="datetimeFigureOut">
              <a:rPr lang="es-ES" altLang="es-ES_tradnl"/>
              <a:pPr/>
              <a:t>20/02/2024</a:t>
            </a:fld>
            <a:endParaRPr lang="es-ES" alt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1813"/>
            <a:ext cx="4735513" cy="2665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022971" y="3374516"/>
            <a:ext cx="8188672" cy="3196994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6747370"/>
            <a:ext cx="4435599" cy="355037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s-ES_tradnl" alt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797379" y="6747370"/>
            <a:ext cx="4435599" cy="355037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AA9C6F7-2B71-7545-B647-8F7BB75C2AE1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3205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BFBEC-39C9-9444-A435-3CAB5A8E456A}" type="datetime1">
              <a:rPr lang="es-ES" altLang="es-ES_tradnl"/>
              <a:pPr/>
              <a:t>20/02/2024</a:t>
            </a:fld>
            <a:endParaRPr lang="es-E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A713F-1DB6-1B4A-9D69-A7C9B61398ED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114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C2A105-25D6-A544-AF68-A5E410B68EB8}" type="datetime1">
              <a:rPr lang="es-ES" altLang="es-ES_tradnl"/>
              <a:pPr/>
              <a:t>20/02/2024</a:t>
            </a:fld>
            <a:endParaRPr lang="es-E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81790-7EB4-3645-8347-D12BE8B71131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226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B1703-FCE9-FE46-AA56-20BD037A8C61}" type="datetime1">
              <a:rPr lang="es-ES" altLang="es-ES_tradnl"/>
              <a:pPr/>
              <a:t>20/02/2024</a:t>
            </a:fld>
            <a:endParaRPr lang="es-E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B2F6A-A4F6-2342-8488-DDE66BCFD6FA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067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4A500-94D0-3A4C-8B94-4808D8D18A8D}" type="datetime1">
              <a:rPr lang="es-ES" altLang="es-ES_tradnl"/>
              <a:pPr/>
              <a:t>20/02/2024</a:t>
            </a:fld>
            <a:endParaRPr lang="es-E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3B3D1-94CF-B841-B8AD-9EEFB0BF2B70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4207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5A9DFB-4CE6-D348-B40A-6873AF7467D7}" type="datetime1">
              <a:rPr lang="es-ES" altLang="es-ES_tradnl"/>
              <a:pPr/>
              <a:t>20/02/2024</a:t>
            </a:fld>
            <a:endParaRPr lang="es-E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583AD-6711-224E-8708-0171EED25F49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6983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E4AF2E-C268-C041-93F4-1E53792025E3}" type="datetime1">
              <a:rPr lang="es-ES" altLang="es-ES_tradnl"/>
              <a:pPr/>
              <a:t>20/02/2024</a:t>
            </a:fld>
            <a:endParaRPr lang="es-ES" alt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122BE-CBCA-B54F-BBC5-0BC8ED3CA4BF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1870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F45A2B-2877-A44C-BBD4-BF836E0617C1}" type="datetime1">
              <a:rPr lang="es-ES" altLang="es-ES_tradnl"/>
              <a:pPr/>
              <a:t>20/02/2024</a:t>
            </a:fld>
            <a:endParaRPr lang="es-ES" alt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92552-56EF-7444-B5CC-9D818AA8AC12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2707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73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708A0D-C231-D64E-AC5E-8A77C5AE2FE4}" type="datetime1">
              <a:rPr lang="es-ES" altLang="es-ES_tradnl"/>
              <a:pPr/>
              <a:t>20/02/2024</a:t>
            </a:fld>
            <a:endParaRPr lang="es-ES" alt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5F1CF-FA69-8C4D-8304-4DF1C2A3AA8D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038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2F9DFC-91F9-5B4F-AFB8-F52259C10E5C}" type="datetime1">
              <a:rPr lang="es-ES" altLang="es-ES_tradnl"/>
              <a:pPr/>
              <a:t>20/02/2024</a:t>
            </a:fld>
            <a:endParaRPr lang="es-ES" alt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2B444-28A8-C74F-AE4A-3E22B0F34972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2928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05516E-36A2-814D-8B1E-200E22B05BF0}" type="datetime1">
              <a:rPr lang="es-ES" altLang="es-ES_tradnl"/>
              <a:pPr/>
              <a:t>20/02/2024</a:t>
            </a:fld>
            <a:endParaRPr lang="es-ES" alt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30D64-B247-8A4D-9D55-4037DAB89AB1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5998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638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F74BF-9A6F-1945-B0F3-5551F7660BE0}" type="datetime1">
              <a:rPr lang="es-ES" altLang="es-ES_tradnl"/>
              <a:pPr/>
              <a:t>20/02/2024</a:t>
            </a:fld>
            <a:endParaRPr lang="es-E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s-ES_tradnl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F0D1DA5-E8CC-8E44-BEB2-044C03F264EF}" type="slidenum">
              <a:rPr lang="es-ES" altLang="es-ES"/>
              <a:pPr/>
              <a:t>‹#›</a:t>
            </a:fld>
            <a:endParaRPr lang="es-ES" altLang="es-ES"/>
          </a:p>
        </p:txBody>
      </p:sp>
      <p:cxnSp>
        <p:nvCxnSpPr>
          <p:cNvPr id="14" name="Straight Connector 31">
            <a:extLst>
              <a:ext uri="{FF2B5EF4-FFF2-40B4-BE49-F238E27FC236}">
                <a16:creationId xmlns:a16="http://schemas.microsoft.com/office/drawing/2014/main" id="{9C1C34CD-915B-4477-AC77-32CBB42FDA7A}"/>
              </a:ext>
            </a:extLst>
          </p:cNvPr>
          <p:cNvCxnSpPr>
            <a:cxnSpLocks/>
          </p:cNvCxnSpPr>
          <p:nvPr userDrawn="1"/>
        </p:nvCxnSpPr>
        <p:spPr>
          <a:xfrm>
            <a:off x="11403480" y="-22715"/>
            <a:ext cx="716416" cy="684255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0">
            <a:extLst>
              <a:ext uri="{FF2B5EF4-FFF2-40B4-BE49-F238E27FC236}">
                <a16:creationId xmlns:a16="http://schemas.microsoft.com/office/drawing/2014/main" id="{64BBD24E-C2DF-4728-A255-46F33554D9AE}"/>
              </a:ext>
            </a:extLst>
          </p:cNvPr>
          <p:cNvCxnSpPr>
            <a:cxnSpLocks/>
          </p:cNvCxnSpPr>
          <p:nvPr userDrawn="1"/>
        </p:nvCxnSpPr>
        <p:spPr>
          <a:xfrm flipH="1">
            <a:off x="224727" y="6626204"/>
            <a:ext cx="10428915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9">
            <a:extLst>
              <a:ext uri="{FF2B5EF4-FFF2-40B4-BE49-F238E27FC236}">
                <a16:creationId xmlns:a16="http://schemas.microsoft.com/office/drawing/2014/main" id="{745BB075-8432-43B0-85AA-4EBF67C1D9FA}"/>
              </a:ext>
            </a:extLst>
          </p:cNvPr>
          <p:cNvSpPr/>
          <p:nvPr userDrawn="1"/>
        </p:nvSpPr>
        <p:spPr>
          <a:xfrm>
            <a:off x="11585986" y="0"/>
            <a:ext cx="624047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903163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Isosceles Triangle 18">
            <a:extLst>
              <a:ext uri="{FF2B5EF4-FFF2-40B4-BE49-F238E27FC236}">
                <a16:creationId xmlns:a16="http://schemas.microsoft.com/office/drawing/2014/main" id="{54102CCC-10CA-4D88-A2A2-EAC8F6DA78FC}"/>
              </a:ext>
            </a:extLst>
          </p:cNvPr>
          <p:cNvSpPr/>
          <p:nvPr userDrawn="1"/>
        </p:nvSpPr>
        <p:spPr>
          <a:xfrm rot="10800000">
            <a:off x="11926234" y="0"/>
            <a:ext cx="270268" cy="6938092"/>
          </a:xfrm>
          <a:prstGeom prst="triangle">
            <a:avLst>
              <a:gd name="adj" fmla="val 0"/>
            </a:avLst>
          </a:prstGeom>
          <a:solidFill>
            <a:srgbClr val="6A1B3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B29FC11D-9175-679D-6608-8018AE30F4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07" y="6149254"/>
            <a:ext cx="1033840" cy="6458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hyperlink" Target="mailto:xxxxx@irblleida.ca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Mail_(iOS).svg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de.wikipedia.org/wiki/Twit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CCB0C7A-C53C-4440-8149-B7A5632F539F}"/>
              </a:ext>
            </a:extLst>
          </p:cNvPr>
          <p:cNvSpPr txBox="1"/>
          <p:nvPr/>
        </p:nvSpPr>
        <p:spPr>
          <a:xfrm>
            <a:off x="581192" y="3053274"/>
            <a:ext cx="9153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/>
              <a:t>Títol</a:t>
            </a:r>
            <a:r>
              <a:rPr lang="es-ES" sz="4000" b="1" dirty="0"/>
              <a:t> de la diapositiva Calibri 40 negreta</a:t>
            </a:r>
          </a:p>
          <a:p>
            <a:r>
              <a:rPr lang="es-ES" sz="2600" dirty="0" err="1"/>
              <a:t>Subtítol</a:t>
            </a:r>
            <a:r>
              <a:rPr lang="es-ES" sz="2600" dirty="0"/>
              <a:t> de la diapositiva Calibri 20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0448CC-1701-4427-ACFB-9F70455C86C1}"/>
              </a:ext>
            </a:extLst>
          </p:cNvPr>
          <p:cNvSpPr txBox="1"/>
          <p:nvPr/>
        </p:nvSpPr>
        <p:spPr>
          <a:xfrm>
            <a:off x="581192" y="4689039"/>
            <a:ext cx="9153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Text de la diapositiva Calibri 16</a:t>
            </a:r>
          </a:p>
          <a:p>
            <a:endParaRPr lang="es-ES" sz="1600" dirty="0"/>
          </a:p>
          <a:p>
            <a:r>
              <a:rPr lang="es-ES" sz="1200" dirty="0" err="1"/>
              <a:t>Subtext</a:t>
            </a:r>
            <a:r>
              <a:rPr lang="es-ES" sz="1200" dirty="0"/>
              <a:t> Calibri 12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80A153-13DC-48B8-A788-9143A3622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0" b="-1"/>
          <a:stretch/>
        </p:blipFill>
        <p:spPr>
          <a:xfrm>
            <a:off x="0" y="0"/>
            <a:ext cx="12192000" cy="274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4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D81B3-B778-0DD0-9686-73AD9006F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B5578047-8731-8BFD-5BD9-A3E02903DAC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2655856"/>
              </p:ext>
            </p:extLst>
          </p:nvPr>
        </p:nvGraphicFramePr>
        <p:xfrm>
          <a:off x="609600" y="1600200"/>
          <a:ext cx="5410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val="1055214486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42471709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586371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198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737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062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358227"/>
                  </a:ext>
                </a:extLst>
              </a:tr>
            </a:tbl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E8A5BD-CFB0-0FBF-50B2-A218F674D4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7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CCB0C7A-C53C-4440-8149-B7A5632F539F}"/>
              </a:ext>
            </a:extLst>
          </p:cNvPr>
          <p:cNvSpPr txBox="1"/>
          <p:nvPr/>
        </p:nvSpPr>
        <p:spPr>
          <a:xfrm>
            <a:off x="581192" y="3053274"/>
            <a:ext cx="9153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/>
              <a:t>Títol</a:t>
            </a:r>
            <a:r>
              <a:rPr lang="es-ES" sz="4000" b="1" dirty="0"/>
              <a:t> de la diapositiva Calibri 40 negreta</a:t>
            </a:r>
          </a:p>
          <a:p>
            <a:r>
              <a:rPr lang="es-ES" sz="2600" dirty="0" err="1"/>
              <a:t>Subtítol</a:t>
            </a:r>
            <a:r>
              <a:rPr lang="es-ES" sz="2600" dirty="0"/>
              <a:t> de la diapositiva Calibri 20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0448CC-1701-4427-ACFB-9F70455C86C1}"/>
              </a:ext>
            </a:extLst>
          </p:cNvPr>
          <p:cNvSpPr txBox="1"/>
          <p:nvPr/>
        </p:nvSpPr>
        <p:spPr>
          <a:xfrm>
            <a:off x="581192" y="4689039"/>
            <a:ext cx="9153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Text de la diapositiva Calibri 16</a:t>
            </a:r>
          </a:p>
          <a:p>
            <a:endParaRPr lang="es-ES" sz="1600" dirty="0"/>
          </a:p>
          <a:p>
            <a:r>
              <a:rPr lang="es-ES" sz="1200" dirty="0" err="1"/>
              <a:t>Subtext</a:t>
            </a:r>
            <a:r>
              <a:rPr lang="es-ES" sz="1200" dirty="0"/>
              <a:t> Calibri 12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421D129-3520-4552-AFE8-CD2E5432D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t="51179" r="-565" b="15402"/>
          <a:stretch/>
        </p:blipFill>
        <p:spPr>
          <a:xfrm>
            <a:off x="0" y="-9913"/>
            <a:ext cx="12292149" cy="274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2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CCB0C7A-C53C-4440-8149-B7A5632F539F}"/>
              </a:ext>
            </a:extLst>
          </p:cNvPr>
          <p:cNvSpPr txBox="1"/>
          <p:nvPr/>
        </p:nvSpPr>
        <p:spPr>
          <a:xfrm>
            <a:off x="581192" y="3053274"/>
            <a:ext cx="9153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/>
              <a:t>Títol</a:t>
            </a:r>
            <a:r>
              <a:rPr lang="es-ES" sz="4000" b="1" dirty="0"/>
              <a:t> de la diapositiva Calibri 40 negreta</a:t>
            </a:r>
          </a:p>
          <a:p>
            <a:r>
              <a:rPr lang="es-ES" sz="2600" dirty="0" err="1"/>
              <a:t>Subtítol</a:t>
            </a:r>
            <a:r>
              <a:rPr lang="es-ES" sz="2600" dirty="0"/>
              <a:t> de la diapositiva Calibri 20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0448CC-1701-4427-ACFB-9F70455C86C1}"/>
              </a:ext>
            </a:extLst>
          </p:cNvPr>
          <p:cNvSpPr txBox="1"/>
          <p:nvPr/>
        </p:nvSpPr>
        <p:spPr>
          <a:xfrm>
            <a:off x="581192" y="4689039"/>
            <a:ext cx="9153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Text de la diapositiva Calibri 16</a:t>
            </a:r>
          </a:p>
          <a:p>
            <a:endParaRPr lang="es-ES" sz="1600" dirty="0"/>
          </a:p>
          <a:p>
            <a:r>
              <a:rPr lang="es-ES" sz="1200" dirty="0" err="1"/>
              <a:t>Subtext</a:t>
            </a:r>
            <a:r>
              <a:rPr lang="es-ES" sz="1200" dirty="0"/>
              <a:t> Calibri 12 </a:t>
            </a:r>
          </a:p>
        </p:txBody>
      </p:sp>
      <p:sp>
        <p:nvSpPr>
          <p:cNvPr id="14" name="Isosceles Triangle 18">
            <a:extLst>
              <a:ext uri="{FF2B5EF4-FFF2-40B4-BE49-F238E27FC236}">
                <a16:creationId xmlns:a16="http://schemas.microsoft.com/office/drawing/2014/main" id="{A6D71496-3506-4CA5-BA2F-E9A72867FE18}"/>
              </a:ext>
            </a:extLst>
          </p:cNvPr>
          <p:cNvSpPr/>
          <p:nvPr/>
        </p:nvSpPr>
        <p:spPr>
          <a:xfrm rot="10800000">
            <a:off x="11610808" y="0"/>
            <a:ext cx="585694" cy="6938092"/>
          </a:xfrm>
          <a:prstGeom prst="triangle">
            <a:avLst>
              <a:gd name="adj" fmla="val 0"/>
            </a:avLst>
          </a:prstGeom>
          <a:solidFill>
            <a:srgbClr val="6A1B3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a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2C0E042-B5F9-4EF0-93D4-533D226B6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24"/>
          <a:stretch/>
        </p:blipFill>
        <p:spPr>
          <a:xfrm>
            <a:off x="575" y="-28496"/>
            <a:ext cx="12191425" cy="274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6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CCB0C7A-C53C-4440-8149-B7A5632F539F}"/>
              </a:ext>
            </a:extLst>
          </p:cNvPr>
          <p:cNvSpPr txBox="1"/>
          <p:nvPr/>
        </p:nvSpPr>
        <p:spPr>
          <a:xfrm>
            <a:off x="581192" y="3053274"/>
            <a:ext cx="9153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/>
              <a:t>Títol</a:t>
            </a:r>
            <a:r>
              <a:rPr lang="es-ES" sz="4000" b="1" dirty="0"/>
              <a:t> de la diapositiva Calibri 40 negreta</a:t>
            </a:r>
          </a:p>
          <a:p>
            <a:r>
              <a:rPr lang="es-ES" sz="2600" dirty="0" err="1"/>
              <a:t>Subtítol</a:t>
            </a:r>
            <a:r>
              <a:rPr lang="es-ES" sz="2600" dirty="0"/>
              <a:t> de la diapositiva Calibri 20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0448CC-1701-4427-ACFB-9F70455C86C1}"/>
              </a:ext>
            </a:extLst>
          </p:cNvPr>
          <p:cNvSpPr txBox="1"/>
          <p:nvPr/>
        </p:nvSpPr>
        <p:spPr>
          <a:xfrm>
            <a:off x="581192" y="4689039"/>
            <a:ext cx="9153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Text de la diapositiva Calibri 16</a:t>
            </a:r>
          </a:p>
          <a:p>
            <a:endParaRPr lang="es-ES" sz="1600" dirty="0"/>
          </a:p>
          <a:p>
            <a:r>
              <a:rPr lang="es-ES" sz="1200" dirty="0" err="1"/>
              <a:t>Subtext</a:t>
            </a:r>
            <a:r>
              <a:rPr lang="es-ES" sz="1200" dirty="0"/>
              <a:t> Calibri 12 </a:t>
            </a:r>
          </a:p>
        </p:txBody>
      </p:sp>
      <p:sp>
        <p:nvSpPr>
          <p:cNvPr id="14" name="Isosceles Triangle 18">
            <a:extLst>
              <a:ext uri="{FF2B5EF4-FFF2-40B4-BE49-F238E27FC236}">
                <a16:creationId xmlns:a16="http://schemas.microsoft.com/office/drawing/2014/main" id="{A6D71496-3506-4CA5-BA2F-E9A72867FE18}"/>
              </a:ext>
            </a:extLst>
          </p:cNvPr>
          <p:cNvSpPr/>
          <p:nvPr/>
        </p:nvSpPr>
        <p:spPr>
          <a:xfrm rot="10800000">
            <a:off x="11610808" y="0"/>
            <a:ext cx="585694" cy="6938092"/>
          </a:xfrm>
          <a:prstGeom prst="triangle">
            <a:avLst>
              <a:gd name="adj" fmla="val 0"/>
            </a:avLst>
          </a:prstGeom>
          <a:solidFill>
            <a:srgbClr val="6A1B3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a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9CFDB1-C648-49F6-B792-88D0396D9B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8" b="22050"/>
          <a:stretch/>
        </p:blipFill>
        <p:spPr>
          <a:xfrm>
            <a:off x="0" y="0"/>
            <a:ext cx="12191424" cy="274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0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CCB0C7A-C53C-4440-8149-B7A5632F539F}"/>
              </a:ext>
            </a:extLst>
          </p:cNvPr>
          <p:cNvSpPr txBox="1"/>
          <p:nvPr/>
        </p:nvSpPr>
        <p:spPr>
          <a:xfrm>
            <a:off x="729233" y="836547"/>
            <a:ext cx="9153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/>
              <a:t>Títol</a:t>
            </a:r>
            <a:r>
              <a:rPr lang="es-ES" sz="4000" b="1" dirty="0"/>
              <a:t> de la diapositiva Calibri 40 negreta</a:t>
            </a:r>
          </a:p>
          <a:p>
            <a:r>
              <a:rPr lang="es-ES" sz="2600" dirty="0" err="1"/>
              <a:t>Subtítol</a:t>
            </a:r>
            <a:r>
              <a:rPr lang="es-ES" sz="2600" dirty="0"/>
              <a:t> de la diapositiva Calibri 20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0448CC-1701-4427-ACFB-9F70455C86C1}"/>
              </a:ext>
            </a:extLst>
          </p:cNvPr>
          <p:cNvSpPr txBox="1"/>
          <p:nvPr/>
        </p:nvSpPr>
        <p:spPr>
          <a:xfrm>
            <a:off x="729233" y="2472312"/>
            <a:ext cx="9153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Text de la diapositiva Calibri 16</a:t>
            </a:r>
          </a:p>
          <a:p>
            <a:endParaRPr lang="es-ES" sz="1600" dirty="0"/>
          </a:p>
          <a:p>
            <a:r>
              <a:rPr lang="es-ES" sz="1200" dirty="0" err="1"/>
              <a:t>Subtext</a:t>
            </a:r>
            <a:r>
              <a:rPr lang="es-ES" sz="1200" dirty="0"/>
              <a:t> Calibri 12 </a:t>
            </a:r>
          </a:p>
        </p:txBody>
      </p:sp>
    </p:spTree>
    <p:extLst>
      <p:ext uri="{BB962C8B-B14F-4D97-AF65-F5344CB8AC3E}">
        <p14:creationId xmlns:p14="http://schemas.microsoft.com/office/powerpoint/2010/main" val="213252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41BCDD60-7CB9-4B54-AC62-49FC6416AAC2}"/>
              </a:ext>
            </a:extLst>
          </p:cNvPr>
          <p:cNvSpPr txBox="1"/>
          <p:nvPr/>
        </p:nvSpPr>
        <p:spPr>
          <a:xfrm>
            <a:off x="729233" y="2037677"/>
            <a:ext cx="9153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Text</a:t>
            </a:r>
            <a:r>
              <a:rPr lang="es-ES" sz="2800" b="1" dirty="0"/>
              <a:t> </a:t>
            </a:r>
            <a:r>
              <a:rPr lang="es-ES" sz="2800" dirty="0"/>
              <a:t>de la diapositiva Calibri 28</a:t>
            </a:r>
          </a:p>
          <a:p>
            <a:endParaRPr lang="es-ES" sz="2800" dirty="0"/>
          </a:p>
          <a:p>
            <a:endParaRPr lang="es-ES" sz="16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3EDA29C-5FFD-4883-A3B4-0688F283ED30}"/>
              </a:ext>
            </a:extLst>
          </p:cNvPr>
          <p:cNvSpPr txBox="1"/>
          <p:nvPr/>
        </p:nvSpPr>
        <p:spPr>
          <a:xfrm>
            <a:off x="655782" y="6119466"/>
            <a:ext cx="9153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Text</a:t>
            </a:r>
            <a:r>
              <a:rPr lang="es-ES" sz="1200" b="1" dirty="0"/>
              <a:t> </a:t>
            </a:r>
            <a:r>
              <a:rPr lang="es-ES" sz="1200" dirty="0"/>
              <a:t>de la diapositiva Calibri 12</a:t>
            </a:r>
            <a:endParaRPr lang="es-ES" sz="16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7B7C7E6-C56C-4519-8050-18CEB2621E95}"/>
              </a:ext>
            </a:extLst>
          </p:cNvPr>
          <p:cNvSpPr txBox="1"/>
          <p:nvPr/>
        </p:nvSpPr>
        <p:spPr>
          <a:xfrm>
            <a:off x="1669427" y="3985730"/>
            <a:ext cx="9153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/>
              <a:t>Text</a:t>
            </a:r>
            <a:r>
              <a:rPr lang="es-ES" sz="1200" b="1" dirty="0"/>
              <a:t> </a:t>
            </a:r>
            <a:r>
              <a:rPr lang="es-ES" sz="1200" dirty="0"/>
              <a:t>de la diapositiva Calibri 12</a:t>
            </a:r>
            <a:endParaRPr lang="es-ES" sz="1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6BAD0D0-CA28-48E2-8A01-9EB077C9EA95}"/>
              </a:ext>
            </a:extLst>
          </p:cNvPr>
          <p:cNvSpPr txBox="1"/>
          <p:nvPr/>
        </p:nvSpPr>
        <p:spPr>
          <a:xfrm>
            <a:off x="729233" y="628234"/>
            <a:ext cx="5339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/>
              <a:t>Títol</a:t>
            </a:r>
            <a:r>
              <a:rPr lang="es-ES" sz="4000" b="1" dirty="0"/>
              <a:t> de la diapositiva Calibri 40 negreta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CBB2E0A-47F3-40B2-A493-4DFE241155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04" y="725281"/>
            <a:ext cx="4761668" cy="317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0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53EDA29C-5FFD-4883-A3B4-0688F283ED30}"/>
              </a:ext>
            </a:extLst>
          </p:cNvPr>
          <p:cNvSpPr txBox="1"/>
          <p:nvPr/>
        </p:nvSpPr>
        <p:spPr>
          <a:xfrm>
            <a:off x="655782" y="6119466"/>
            <a:ext cx="9153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Text</a:t>
            </a:r>
            <a:r>
              <a:rPr lang="es-ES" sz="1200" b="1" dirty="0"/>
              <a:t> </a:t>
            </a:r>
            <a:r>
              <a:rPr lang="es-ES" sz="1200" dirty="0"/>
              <a:t>de la diapositiva Calibri 12</a:t>
            </a:r>
            <a:endParaRPr lang="es-ES" sz="16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7B7C7E6-C56C-4519-8050-18CEB2621E95}"/>
              </a:ext>
            </a:extLst>
          </p:cNvPr>
          <p:cNvSpPr txBox="1"/>
          <p:nvPr/>
        </p:nvSpPr>
        <p:spPr>
          <a:xfrm>
            <a:off x="1669427" y="3985730"/>
            <a:ext cx="9153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/>
              <a:t>Text</a:t>
            </a:r>
            <a:r>
              <a:rPr lang="es-ES" sz="1200" b="1" dirty="0"/>
              <a:t> </a:t>
            </a:r>
            <a:r>
              <a:rPr lang="es-ES" sz="1200" dirty="0"/>
              <a:t>de la diapositiva Calibri 12</a:t>
            </a:r>
            <a:endParaRPr lang="es-ES" sz="16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CBB2E0A-47F3-40B2-A493-4DFE241155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04" y="725281"/>
            <a:ext cx="4761668" cy="317444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B30DC02-5D0B-4227-9EF3-79A65D561D00}"/>
              </a:ext>
            </a:extLst>
          </p:cNvPr>
          <p:cNvSpPr txBox="1"/>
          <p:nvPr/>
        </p:nvSpPr>
        <p:spPr>
          <a:xfrm>
            <a:off x="-3488602" y="3985730"/>
            <a:ext cx="9153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/>
              <a:t>Text</a:t>
            </a:r>
            <a:r>
              <a:rPr lang="es-ES" sz="1200" b="1" dirty="0"/>
              <a:t> </a:t>
            </a:r>
            <a:r>
              <a:rPr lang="es-ES" sz="1200" dirty="0"/>
              <a:t>de la diapositiva Calibri 12</a:t>
            </a:r>
            <a:endParaRPr lang="es-ES" sz="160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1041B19-CC6B-4E05-95DB-4BD96D2D4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5" y="725281"/>
            <a:ext cx="4761668" cy="317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3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BB10D247-4617-4724-A309-03EAB504C6D7}"/>
              </a:ext>
            </a:extLst>
          </p:cNvPr>
          <p:cNvSpPr txBox="1"/>
          <p:nvPr/>
        </p:nvSpPr>
        <p:spPr>
          <a:xfrm>
            <a:off x="6096000" y="2204316"/>
            <a:ext cx="5339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Text Calibri 20 negreta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692FAB5-07D8-4B6A-B58A-674A63F42BF0}"/>
              </a:ext>
            </a:extLst>
          </p:cNvPr>
          <p:cNvSpPr txBox="1"/>
          <p:nvPr/>
        </p:nvSpPr>
        <p:spPr>
          <a:xfrm>
            <a:off x="6605170" y="2714648"/>
            <a:ext cx="2561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@irblleida_info</a:t>
            </a:r>
          </a:p>
          <a:p>
            <a:r>
              <a:rPr lang="es-ES" sz="2000" dirty="0">
                <a:hlinkClick r:id="rId2"/>
              </a:rPr>
              <a:t>xxxxx@irblleida.cat</a:t>
            </a:r>
            <a:endParaRPr lang="es-ES" sz="2000" dirty="0"/>
          </a:p>
          <a:p>
            <a:endParaRPr lang="es-ES" sz="2000" dirty="0"/>
          </a:p>
          <a:p>
            <a:r>
              <a:rPr lang="es-ES" sz="2000" b="1" dirty="0"/>
              <a:t>www.irblleida.cat</a:t>
            </a:r>
          </a:p>
          <a:p>
            <a:endParaRPr lang="es-ES" sz="2000" dirty="0"/>
          </a:p>
          <a:p>
            <a:endParaRPr lang="es-ES" sz="2000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6B5CC6D-3859-4932-AA54-D74F9F483E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56980" y="2764149"/>
            <a:ext cx="348190" cy="28319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4E04899-9EC7-4194-8F67-512C0DE5EB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56981" y="3098730"/>
            <a:ext cx="348190" cy="348190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45D5DA44-C613-8643-66F1-523A37D16B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72" y="1730089"/>
            <a:ext cx="3763984" cy="2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4749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IRB Lleid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F0060"/>
      </a:accent1>
      <a:accent2>
        <a:srgbClr val="800080"/>
      </a:accent2>
      <a:accent3>
        <a:srgbClr val="FE19FF"/>
      </a:accent3>
      <a:accent4>
        <a:srgbClr val="FE66FF"/>
      </a:accent4>
      <a:accent5>
        <a:srgbClr val="FEB2FF"/>
      </a:accent5>
      <a:accent6>
        <a:srgbClr val="C0504D"/>
      </a:accent6>
      <a:hlink>
        <a:srgbClr val="FE66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C8E7CC503A73F4CBBB6C5DC12B7B594" ma:contentTypeVersion="16" ma:contentTypeDescription="Crear nuevo documento." ma:contentTypeScope="" ma:versionID="4cb2bac9c689b02f6b12de4f692b65e7">
  <xsd:schema xmlns:xsd="http://www.w3.org/2001/XMLSchema" xmlns:xs="http://www.w3.org/2001/XMLSchema" xmlns:p="http://schemas.microsoft.com/office/2006/metadata/properties" xmlns:ns2="adac0d1d-ead0-44b1-aa05-cf5ec0c80528" xmlns:ns3="17ce1a54-0522-4644-8ff1-fb7529b45046" targetNamespace="http://schemas.microsoft.com/office/2006/metadata/properties" ma:root="true" ma:fieldsID="97d62f845cbfb260777181c14f89a857" ns2:_="" ns3:_="">
    <xsd:import namespace="adac0d1d-ead0-44b1-aa05-cf5ec0c80528"/>
    <xsd:import namespace="17ce1a54-0522-4644-8ff1-fb7529b450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c0d1d-ead0-44b1-aa05-cf5ec0c805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9d962f4-445d-4c43-a9f4-8d70b4ec4a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e1a54-0522-4644-8ff1-fb7529b4504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263eb0c-305e-499b-8f3b-f463f5271cee}" ma:internalName="TaxCatchAll" ma:showField="CatchAllData" ma:web="17ce1a54-0522-4644-8ff1-fb7529b450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ce1a54-0522-4644-8ff1-fb7529b45046" xsi:nil="true"/>
    <lcf76f155ced4ddcb4097134ff3c332f xmlns="adac0d1d-ead0-44b1-aa05-cf5ec0c805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804CFF-8B07-478D-BBFA-93928D864A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ac0d1d-ead0-44b1-aa05-cf5ec0c80528"/>
    <ds:schemaRef ds:uri="17ce1a54-0522-4644-8ff1-fb7529b450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EA3EBA-4B6F-41CB-BCA5-2D549EAFAD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65ADD9-9F07-4C9A-A766-469EBE18EB23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17ce1a54-0522-4644-8ff1-fb7529b45046"/>
    <ds:schemaRef ds:uri="adac0d1d-ead0-44b1-aa05-cf5ec0c8052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25387</TotalTime>
  <Words>171</Words>
  <Application>Microsoft Office PowerPoint</Application>
  <PresentationFormat>Pantalla panoràmica</PresentationFormat>
  <Paragraphs>37</Paragraphs>
  <Slides>9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Diseño personalizado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 ninou pers</dc:creator>
  <cp:lastModifiedBy>Meritxell Soria</cp:lastModifiedBy>
  <cp:revision>430</cp:revision>
  <cp:lastPrinted>2020-08-03T10:51:34Z</cp:lastPrinted>
  <dcterms:created xsi:type="dcterms:W3CDTF">2018-06-26T06:31:54Z</dcterms:created>
  <dcterms:modified xsi:type="dcterms:W3CDTF">2024-02-20T08:07:41Z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0x0101008C8E7CC503A73F4CBBB6C5DC12B7B594</vt:lpwstr>
  </property>
  <property fmtid="{D5CDD505-2E9C-101B-9397-08002B2CF9AE}" pid="3" name="Order">
    <vt:r8>228200</vt:r8>
  </property>
  <property fmtid="{D5CDD505-2E9C-101B-9397-08002B2CF9AE}" pid="4" name="MediaServiceImageTags">
    <vt:lpwstr/>
  </property>
</Properties>
</file>